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10287000" cx="18288000"/>
  <p:notesSz cx="6858000" cy="9144000"/>
  <p:embeddedFontLst>
    <p:embeddedFont>
      <p:font typeface="Play"/>
      <p:regular r:id="rId52"/>
      <p:bold r:id="rId53"/>
    </p:embeddedFont>
    <p:embeddedFont>
      <p:font typeface="Josefin Sans"/>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2" roundtripDataSignature="AMtx7miIH5DiCmtDu8jkniOjsEdPMJ9Q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lay-bold.fntdata"/><Relationship Id="rId52" Type="http://schemas.openxmlformats.org/officeDocument/2006/relationships/font" Target="fonts/Play-regular.fntdata"/><Relationship Id="rId11" Type="http://schemas.openxmlformats.org/officeDocument/2006/relationships/slide" Target="slides/slide6.xml"/><Relationship Id="rId55" Type="http://schemas.openxmlformats.org/officeDocument/2006/relationships/font" Target="fonts/JosefinSans-bold.fntdata"/><Relationship Id="rId10" Type="http://schemas.openxmlformats.org/officeDocument/2006/relationships/slide" Target="slides/slide5.xml"/><Relationship Id="rId54" Type="http://schemas.openxmlformats.org/officeDocument/2006/relationships/font" Target="fonts/JosefinSans-regular.fntdata"/><Relationship Id="rId13" Type="http://schemas.openxmlformats.org/officeDocument/2006/relationships/slide" Target="slides/slide8.xml"/><Relationship Id="rId57" Type="http://schemas.openxmlformats.org/officeDocument/2006/relationships/font" Target="fonts/JosefinSans-boldItalic.fntdata"/><Relationship Id="rId12" Type="http://schemas.openxmlformats.org/officeDocument/2006/relationships/slide" Target="slides/slide7.xml"/><Relationship Id="rId56" Type="http://schemas.openxmlformats.org/officeDocument/2006/relationships/font" Target="fonts/JosefinSans-italic.fntdata"/><Relationship Id="rId15" Type="http://schemas.openxmlformats.org/officeDocument/2006/relationships/slide" Target="slides/slide10.xml"/><Relationship Id="rId59" Type="http://schemas.openxmlformats.org/officeDocument/2006/relationships/font" Target="fonts/OpenSans-bold.fntdata"/><Relationship Id="rId14" Type="http://schemas.openxmlformats.org/officeDocument/2006/relationships/slide" Target="slides/slide9.xml"/><Relationship Id="rId58" Type="http://schemas.openxmlformats.org/officeDocument/2006/relationships/font" Target="fonts/Ope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5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5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5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7"/>
          <p:cNvSpPr/>
          <p:nvPr>
            <p:ph idx="2" type="pic"/>
          </p:nvPr>
        </p:nvSpPr>
        <p:spPr>
          <a:xfrm>
            <a:off x="1792288" y="612775"/>
            <a:ext cx="5486400" cy="4114800"/>
          </a:xfrm>
          <a:prstGeom prst="rect">
            <a:avLst/>
          </a:prstGeom>
          <a:noFill/>
          <a:ln>
            <a:noFill/>
          </a:ln>
        </p:spPr>
      </p:sp>
      <p:sp>
        <p:nvSpPr>
          <p:cNvPr id="64" name="Google Shape;64;p5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jpg"/><Relationship Id="rId4" Type="http://schemas.openxmlformats.org/officeDocument/2006/relationships/image" Target="../media/image18.png"/><Relationship Id="rId11" Type="http://schemas.openxmlformats.org/officeDocument/2006/relationships/image" Target="../media/image17.png"/><Relationship Id="rId10" Type="http://schemas.openxmlformats.org/officeDocument/2006/relationships/image" Target="../media/image15.png"/><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3.jp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jp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3.jp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3.jp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3.jp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image" Target="../media/image1.png"/><Relationship Id="rId9"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3.jp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3.jp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7.png"/><Relationship Id="rId13" Type="http://schemas.openxmlformats.org/officeDocument/2006/relationships/image" Target="../media/image21.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1.png"/><Relationship Id="rId9" Type="http://schemas.openxmlformats.org/officeDocument/2006/relationships/image" Target="../media/image15.png"/><Relationship Id="rId1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jp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jp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3.jp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jp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jp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jp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jp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jp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jp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jpg"/><Relationship Id="rId4" Type="http://schemas.openxmlformats.org/officeDocument/2006/relationships/hyperlink" Target="https://docs.google.com/document/d/11U6Je5pKuZKcXyqhlVlNxrcA91zxiao2qK7gl_QUFG4/edit#heading=h.qu00q1vajh6o" TargetMode="External"/><Relationship Id="rId5" Type="http://schemas.openxmlformats.org/officeDocument/2006/relationships/hyperlink" Target="https://docs.google.com/document/d/11U6Je5pKuZKcXyqhlVlNxrcA91zxiao2qK7gl_QUFG4/edit#heading=h.t5fgdbekfe0i" TargetMode="External"/><Relationship Id="rId6" Type="http://schemas.openxmlformats.org/officeDocument/2006/relationships/hyperlink" Target="https://docs.google.com/document/d/11U6Je5pKuZKcXyqhlVlNxrcA91zxiao2qK7gl_QUFG4/edit#heading=h.t5fgdbekfe0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jp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jp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jpg"/><Relationship Id="rId4" Type="http://schemas.openxmlformats.org/officeDocument/2006/relationships/image" Target="../media/image68.png"/><Relationship Id="rId5" Type="http://schemas.openxmlformats.org/officeDocument/2006/relationships/image" Target="../media/image45.png"/><Relationship Id="rId6"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jpg"/><Relationship Id="rId4" Type="http://schemas.openxmlformats.org/officeDocument/2006/relationships/image" Target="../media/image47.png"/><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3.jp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jp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jp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3.jpg"/><Relationship Id="rId4" Type="http://schemas.openxmlformats.org/officeDocument/2006/relationships/image" Target="../media/image1.png"/><Relationship Id="rId9"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8.png"/></Relationships>
</file>

<file path=ppt/slides/_rels/slide38.xml.rels><?xml version="1.0" encoding="UTF-8" standalone="yes"?><Relationships xmlns="http://schemas.openxmlformats.org/package/2006/relationships"><Relationship Id="rId11" Type="http://schemas.openxmlformats.org/officeDocument/2006/relationships/image" Target="../media/image55.png"/><Relationship Id="rId10" Type="http://schemas.openxmlformats.org/officeDocument/2006/relationships/image" Target="../media/image17.png"/><Relationship Id="rId12"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jpg"/><Relationship Id="rId4" Type="http://schemas.openxmlformats.org/officeDocument/2006/relationships/image" Target="../media/image1.png"/><Relationship Id="rId9"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8.png"/></Relationships>
</file>

<file path=ppt/slides/_rels/slide39.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17.png"/><Relationship Id="rId12"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jpg"/><Relationship Id="rId4" Type="http://schemas.openxmlformats.org/officeDocument/2006/relationships/image" Target="../media/image1.png"/><Relationship Id="rId9"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3.jp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17.png"/><Relationship Id="rId12" Type="http://schemas.openxmlformats.org/officeDocument/2006/relationships/image" Target="../media/image71.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3.jpg"/><Relationship Id="rId4" Type="http://schemas.openxmlformats.org/officeDocument/2006/relationships/image" Target="../media/image1.png"/><Relationship Id="rId9"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8.png"/></Relationships>
</file>

<file path=ppt/slides/_rels/slide41.xml.rels><?xml version="1.0" encoding="UTF-8" standalone="yes"?><Relationships xmlns="http://schemas.openxmlformats.org/package/2006/relationships"><Relationship Id="rId11" Type="http://schemas.openxmlformats.org/officeDocument/2006/relationships/image" Target="../media/image65.png"/><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jpg"/><Relationship Id="rId4" Type="http://schemas.openxmlformats.org/officeDocument/2006/relationships/image" Target="../media/image1.png"/><Relationship Id="rId9"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jpg"/><Relationship Id="rId4" Type="http://schemas.openxmlformats.org/officeDocument/2006/relationships/image" Target="../media/image15.png"/><Relationship Id="rId5"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3.jpg"/><Relationship Id="rId4" Type="http://schemas.openxmlformats.org/officeDocument/2006/relationships/image" Target="../media/image1.png"/><Relationship Id="rId5" Type="http://schemas.openxmlformats.org/officeDocument/2006/relationships/image" Target="../media/image58.png"/><Relationship Id="rId6"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3.jpg"/><Relationship Id="rId4" Type="http://schemas.openxmlformats.org/officeDocument/2006/relationships/image" Target="../media/image61.png"/><Relationship Id="rId5" Type="http://schemas.openxmlformats.org/officeDocument/2006/relationships/image" Target="../media/image70.png"/><Relationship Id="rId6"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3.jpg"/><Relationship Id="rId4" Type="http://schemas.openxmlformats.org/officeDocument/2006/relationships/image" Target="../media/image72.png"/><Relationship Id="rId5" Type="http://schemas.openxmlformats.org/officeDocument/2006/relationships/image" Target="../media/image67.png"/><Relationship Id="rId6" Type="http://schemas.openxmlformats.org/officeDocument/2006/relationships/image" Target="../media/image1.png"/></Relationships>
</file>

<file path=ppt/slides/_rels/slide46.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jpg"/><Relationship Id="rId4" Type="http://schemas.openxmlformats.org/officeDocument/2006/relationships/image" Target="../media/image1.png"/><Relationship Id="rId9"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6.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3.jp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jp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3.jp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85" name="Google Shape;85;p1"/>
          <p:cNvSpPr/>
          <p:nvPr/>
        </p:nvSpPr>
        <p:spPr>
          <a:xfrm>
            <a:off x="11015631" y="1897990"/>
            <a:ext cx="5700296" cy="6491021"/>
          </a:xfrm>
          <a:custGeom>
            <a:rect b="b" l="l" r="r" t="t"/>
            <a:pathLst>
              <a:path extrusionOk="0" h="6491021" w="5700296">
                <a:moveTo>
                  <a:pt x="0" y="0"/>
                </a:moveTo>
                <a:lnTo>
                  <a:pt x="5700296" y="0"/>
                </a:lnTo>
                <a:lnTo>
                  <a:pt x="5700296" y="6491020"/>
                </a:lnTo>
                <a:lnTo>
                  <a:pt x="0" y="6491020"/>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12496043" y="8985429"/>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1534967" y="-743084"/>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6">
              <a:alphaModFix/>
            </a:blip>
            <a:stretch>
              <a:fillRect b="0" l="0" r="0" t="0"/>
            </a:stretch>
          </a:blipFill>
          <a:ln>
            <a:noFill/>
          </a:ln>
        </p:spPr>
      </p:sp>
      <p:sp>
        <p:nvSpPr>
          <p:cNvPr id="88" name="Google Shape;88;p1"/>
          <p:cNvSpPr/>
          <p:nvPr/>
        </p:nvSpPr>
        <p:spPr>
          <a:xfrm>
            <a:off x="17259300" y="741599"/>
            <a:ext cx="2446977" cy="2939311"/>
          </a:xfrm>
          <a:custGeom>
            <a:rect b="b" l="l" r="r" t="t"/>
            <a:pathLst>
              <a:path extrusionOk="0" h="2939311" w="2446977">
                <a:moveTo>
                  <a:pt x="0" y="0"/>
                </a:moveTo>
                <a:lnTo>
                  <a:pt x="2446977" y="0"/>
                </a:lnTo>
                <a:lnTo>
                  <a:pt x="2446977" y="2939311"/>
                </a:lnTo>
                <a:lnTo>
                  <a:pt x="0" y="2939311"/>
                </a:lnTo>
                <a:lnTo>
                  <a:pt x="0" y="0"/>
                </a:lnTo>
                <a:close/>
              </a:path>
            </a:pathLst>
          </a:custGeom>
          <a:blipFill rotWithShape="1">
            <a:blip r:embed="rId7">
              <a:alphaModFix/>
            </a:blip>
            <a:stretch>
              <a:fillRect b="0" l="0" r="0" t="0"/>
            </a:stretch>
          </a:blipFill>
          <a:ln>
            <a:noFill/>
          </a:ln>
        </p:spPr>
      </p:sp>
      <p:sp>
        <p:nvSpPr>
          <p:cNvPr id="89" name="Google Shape;89;p1"/>
          <p:cNvSpPr/>
          <p:nvPr/>
        </p:nvSpPr>
        <p:spPr>
          <a:xfrm>
            <a:off x="6435782" y="435819"/>
            <a:ext cx="5416435" cy="827237"/>
          </a:xfrm>
          <a:custGeom>
            <a:rect b="b" l="l" r="r" t="t"/>
            <a:pathLst>
              <a:path extrusionOk="0" h="827237" w="5416435">
                <a:moveTo>
                  <a:pt x="0" y="0"/>
                </a:moveTo>
                <a:lnTo>
                  <a:pt x="5416436" y="0"/>
                </a:lnTo>
                <a:lnTo>
                  <a:pt x="5416436" y="827238"/>
                </a:lnTo>
                <a:lnTo>
                  <a:pt x="0" y="827238"/>
                </a:lnTo>
                <a:lnTo>
                  <a:pt x="0" y="0"/>
                </a:lnTo>
                <a:close/>
              </a:path>
            </a:pathLst>
          </a:custGeom>
          <a:blipFill rotWithShape="1">
            <a:blip r:embed="rId8">
              <a:alphaModFix/>
            </a:blip>
            <a:stretch>
              <a:fillRect b="0" l="0" r="0" t="0"/>
            </a:stretch>
          </a:blipFill>
          <a:ln>
            <a:noFill/>
          </a:ln>
        </p:spPr>
      </p:sp>
      <p:sp>
        <p:nvSpPr>
          <p:cNvPr id="90" name="Google Shape;90;p1"/>
          <p:cNvSpPr/>
          <p:nvPr/>
        </p:nvSpPr>
        <p:spPr>
          <a:xfrm>
            <a:off x="-2838772" y="9401321"/>
            <a:ext cx="6242672" cy="1771358"/>
          </a:xfrm>
          <a:custGeom>
            <a:rect b="b" l="l" r="r" t="t"/>
            <a:pathLst>
              <a:path extrusionOk="0" h="1771358" w="6242672">
                <a:moveTo>
                  <a:pt x="0" y="0"/>
                </a:moveTo>
                <a:lnTo>
                  <a:pt x="6242672" y="0"/>
                </a:lnTo>
                <a:lnTo>
                  <a:pt x="6242672" y="1771358"/>
                </a:lnTo>
                <a:lnTo>
                  <a:pt x="0" y="1771358"/>
                </a:lnTo>
                <a:lnTo>
                  <a:pt x="0" y="0"/>
                </a:lnTo>
                <a:close/>
              </a:path>
            </a:pathLst>
          </a:custGeom>
          <a:blipFill rotWithShape="1">
            <a:blip r:embed="rId9">
              <a:alphaModFix/>
            </a:blip>
            <a:stretch>
              <a:fillRect b="0" l="0" r="0" t="0"/>
            </a:stretch>
          </a:blipFill>
          <a:ln>
            <a:noFill/>
          </a:ln>
        </p:spPr>
      </p:sp>
      <p:sp>
        <p:nvSpPr>
          <p:cNvPr id="91" name="Google Shape;91;p1"/>
          <p:cNvSpPr/>
          <p:nvPr/>
        </p:nvSpPr>
        <p:spPr>
          <a:xfrm>
            <a:off x="4781314" y="9258300"/>
            <a:ext cx="5746817" cy="2643536"/>
          </a:xfrm>
          <a:custGeom>
            <a:rect b="b" l="l" r="r" t="t"/>
            <a:pathLst>
              <a:path extrusionOk="0" h="2643536" w="5746817">
                <a:moveTo>
                  <a:pt x="0" y="0"/>
                </a:moveTo>
                <a:lnTo>
                  <a:pt x="5746817" y="0"/>
                </a:lnTo>
                <a:lnTo>
                  <a:pt x="5746817" y="2643536"/>
                </a:lnTo>
                <a:lnTo>
                  <a:pt x="0" y="2643536"/>
                </a:lnTo>
                <a:lnTo>
                  <a:pt x="0" y="0"/>
                </a:lnTo>
                <a:close/>
              </a:path>
            </a:pathLst>
          </a:custGeom>
          <a:blipFill rotWithShape="1">
            <a:blip r:embed="rId10">
              <a:alphaModFix/>
            </a:blip>
            <a:stretch>
              <a:fillRect b="0" l="0" r="0" t="0"/>
            </a:stretch>
          </a:blipFill>
          <a:ln>
            <a:noFill/>
          </a:ln>
        </p:spPr>
      </p:sp>
      <p:sp>
        <p:nvSpPr>
          <p:cNvPr id="92" name="Google Shape;92;p1"/>
          <p:cNvSpPr/>
          <p:nvPr/>
        </p:nvSpPr>
        <p:spPr>
          <a:xfrm rot="10800000">
            <a:off x="13157143" y="-2818138"/>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11">
              <a:alphaModFix/>
            </a:blip>
            <a:stretch>
              <a:fillRect b="0" l="0" r="0" t="0"/>
            </a:stretch>
          </a:blipFill>
          <a:ln>
            <a:noFill/>
          </a:ln>
        </p:spPr>
      </p:sp>
      <p:sp>
        <p:nvSpPr>
          <p:cNvPr id="93" name="Google Shape;93;p1"/>
          <p:cNvSpPr txBox="1"/>
          <p:nvPr/>
        </p:nvSpPr>
        <p:spPr>
          <a:xfrm>
            <a:off x="1203713" y="1910827"/>
            <a:ext cx="10190142" cy="372114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626" u="none" cap="none" strike="noStrike">
                <a:solidFill>
                  <a:srgbClr val="FFFFFF"/>
                </a:solidFill>
                <a:latin typeface="Josefin Sans"/>
                <a:ea typeface="Josefin Sans"/>
                <a:cs typeface="Josefin Sans"/>
                <a:sym typeface="Josefin Sans"/>
              </a:rPr>
              <a:t>QUẢN LÝ BÀI TẬP  RÈN LUYỆN SỨC KHỎE</a:t>
            </a:r>
            <a:endParaRPr/>
          </a:p>
        </p:txBody>
      </p:sp>
      <p:sp>
        <p:nvSpPr>
          <p:cNvPr id="94" name="Google Shape;94;p1"/>
          <p:cNvSpPr txBox="1"/>
          <p:nvPr/>
        </p:nvSpPr>
        <p:spPr>
          <a:xfrm>
            <a:off x="1352527" y="6033830"/>
            <a:ext cx="8997255" cy="2560454"/>
          </a:xfrm>
          <a:prstGeom prst="rect">
            <a:avLst/>
          </a:prstGeom>
          <a:noFill/>
          <a:ln>
            <a:noFill/>
          </a:ln>
        </p:spPr>
        <p:txBody>
          <a:bodyPr anchorCtr="0" anchor="t" bIns="0" lIns="0" spcFirstLastPara="1" rIns="0" wrap="square" tIns="0">
            <a:spAutoFit/>
          </a:bodyPr>
          <a:lstStyle/>
          <a:p>
            <a:pPr indent="0" lvl="0" marL="0" marR="0" rtl="0" algn="l">
              <a:lnSpc>
                <a:spcPct val="101991"/>
              </a:lnSpc>
              <a:spcBef>
                <a:spcPts val="0"/>
              </a:spcBef>
              <a:spcAft>
                <a:spcPts val="0"/>
              </a:spcAft>
              <a:buNone/>
            </a:pPr>
            <a:r>
              <a:rPr b="0" i="0" lang="en-US" sz="4922" u="none" cap="none" strike="noStrike">
                <a:solidFill>
                  <a:srgbClr val="303030"/>
                </a:solidFill>
                <a:latin typeface="Josefin Sans"/>
                <a:ea typeface="Josefin Sans"/>
                <a:cs typeface="Josefin Sans"/>
                <a:sym typeface="Josefin Sans"/>
              </a:rPr>
              <a:t>QUẢN LÝ THÔNG TIN</a:t>
            </a:r>
            <a:endParaRPr/>
          </a:p>
          <a:p>
            <a:pPr indent="0" lvl="0" marL="0" marR="0" rtl="0" algn="l">
              <a:lnSpc>
                <a:spcPct val="101991"/>
              </a:lnSpc>
              <a:spcBef>
                <a:spcPts val="0"/>
              </a:spcBef>
              <a:spcAft>
                <a:spcPts val="0"/>
              </a:spcAft>
              <a:buNone/>
            </a:pPr>
            <a:r>
              <a:rPr b="0" i="0" lang="en-US" sz="4922" u="none" cap="none" strike="noStrike">
                <a:solidFill>
                  <a:srgbClr val="303030"/>
                </a:solidFill>
                <a:latin typeface="Josefin Sans"/>
                <a:ea typeface="Josefin Sans"/>
                <a:cs typeface="Josefin Sans"/>
                <a:sym typeface="Josefin Sans"/>
              </a:rPr>
              <a:t>TS. Nguyễn Gia Tuấn Anh </a:t>
            </a:r>
            <a:endParaRPr/>
          </a:p>
          <a:p>
            <a:pPr indent="0" lvl="0" marL="0" marR="0" rtl="0" algn="l">
              <a:lnSpc>
                <a:spcPct val="101991"/>
              </a:lnSpc>
              <a:spcBef>
                <a:spcPts val="0"/>
              </a:spcBef>
              <a:spcAft>
                <a:spcPts val="0"/>
              </a:spcAft>
              <a:buNone/>
            </a:pPr>
            <a:r>
              <a:rPr b="0" i="0" lang="en-US" sz="4922" u="none" cap="none" strike="noStrike">
                <a:solidFill>
                  <a:srgbClr val="303030"/>
                </a:solidFill>
                <a:latin typeface="Josefin Sans"/>
                <a:ea typeface="Josefin Sans"/>
                <a:cs typeface="Josefin Sans"/>
                <a:sym typeface="Josefin Sans"/>
              </a:rPr>
              <a:t>CN. Trần Quốc Khánh</a:t>
            </a:r>
            <a:endParaRPr/>
          </a:p>
          <a:p>
            <a:pPr indent="0" lvl="0" marL="0" marR="0" rtl="0" algn="l">
              <a:lnSpc>
                <a:spcPct val="101991"/>
              </a:lnSpc>
              <a:spcBef>
                <a:spcPts val="0"/>
              </a:spcBef>
              <a:spcAft>
                <a:spcPts val="0"/>
              </a:spcAft>
              <a:buNone/>
            </a:pPr>
            <a:r>
              <a:t/>
            </a:r>
            <a:endParaRPr b="0" i="0" sz="4922" u="none" cap="none" strike="noStrike">
              <a:solidFill>
                <a:srgbClr val="303030"/>
              </a:solidFill>
              <a:latin typeface="Josefin Sans"/>
              <a:ea typeface="Josefin Sans"/>
              <a:cs typeface="Josefin Sans"/>
              <a:sym typeface="Josefin Sans"/>
            </a:endParaRPr>
          </a:p>
        </p:txBody>
      </p:sp>
      <p:sp>
        <p:nvSpPr>
          <p:cNvPr id="95" name="Google Shape;95;p1"/>
          <p:cNvSpPr/>
          <p:nvPr/>
        </p:nvSpPr>
        <p:spPr>
          <a:xfrm>
            <a:off x="-4241867" y="1416472"/>
            <a:ext cx="5746817" cy="2643536"/>
          </a:xfrm>
          <a:custGeom>
            <a:rect b="b" l="l" r="r" t="t"/>
            <a:pathLst>
              <a:path extrusionOk="0" h="2643536" w="5746817">
                <a:moveTo>
                  <a:pt x="0" y="0"/>
                </a:moveTo>
                <a:lnTo>
                  <a:pt x="5746817" y="0"/>
                </a:lnTo>
                <a:lnTo>
                  <a:pt x="5746817" y="2643536"/>
                </a:lnTo>
                <a:lnTo>
                  <a:pt x="0" y="2643536"/>
                </a:lnTo>
                <a:lnTo>
                  <a:pt x="0" y="0"/>
                </a:lnTo>
                <a:close/>
              </a:path>
            </a:pathLst>
          </a:custGeom>
          <a:blipFill rotWithShape="1">
            <a:blip r:embed="rId10">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0"/>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21" name="Google Shape;221;p10"/>
          <p:cNvSpPr/>
          <p:nvPr/>
        </p:nvSpPr>
        <p:spPr>
          <a:xfrm>
            <a:off x="4173841" y="1131680"/>
            <a:ext cx="9054635" cy="8628693"/>
          </a:xfrm>
          <a:custGeom>
            <a:rect b="b" l="l" r="r" t="t"/>
            <a:pathLst>
              <a:path extrusionOk="0" h="8628693" w="9054635">
                <a:moveTo>
                  <a:pt x="0" y="0"/>
                </a:moveTo>
                <a:lnTo>
                  <a:pt x="9054635" y="0"/>
                </a:lnTo>
                <a:lnTo>
                  <a:pt x="9054635" y="8628693"/>
                </a:lnTo>
                <a:lnTo>
                  <a:pt x="0" y="8628693"/>
                </a:lnTo>
                <a:lnTo>
                  <a:pt x="0" y="0"/>
                </a:lnTo>
                <a:close/>
              </a:path>
            </a:pathLst>
          </a:custGeom>
          <a:blipFill rotWithShape="1">
            <a:blip r:embed="rId4">
              <a:alphaModFix/>
            </a:blip>
            <a:stretch>
              <a:fillRect b="-2987" l="0" r="0" t="-2988"/>
            </a:stretch>
          </a:blipFill>
          <a:ln>
            <a:noFill/>
          </a:ln>
        </p:spPr>
      </p:sp>
      <p:sp>
        <p:nvSpPr>
          <p:cNvPr id="222" name="Google Shape;222;p10"/>
          <p:cNvSpPr txBox="1"/>
          <p:nvPr/>
        </p:nvSpPr>
        <p:spPr>
          <a:xfrm>
            <a:off x="627289" y="403414"/>
            <a:ext cx="2281554" cy="1079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ERD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1"/>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28" name="Google Shape;228;p11"/>
          <p:cNvSpPr/>
          <p:nvPr/>
        </p:nvSpPr>
        <p:spPr>
          <a:xfrm>
            <a:off x="2283276" y="3213847"/>
            <a:ext cx="13316311" cy="5636845"/>
          </a:xfrm>
          <a:custGeom>
            <a:rect b="b" l="l" r="r" t="t"/>
            <a:pathLst>
              <a:path extrusionOk="0" h="5636845" w="13316311">
                <a:moveTo>
                  <a:pt x="0" y="0"/>
                </a:moveTo>
                <a:lnTo>
                  <a:pt x="13316311" y="0"/>
                </a:lnTo>
                <a:lnTo>
                  <a:pt x="13316311" y="5636846"/>
                </a:lnTo>
                <a:lnTo>
                  <a:pt x="0" y="5636846"/>
                </a:lnTo>
                <a:lnTo>
                  <a:pt x="0" y="0"/>
                </a:lnTo>
                <a:close/>
              </a:path>
            </a:pathLst>
          </a:custGeom>
          <a:blipFill rotWithShape="1">
            <a:blip r:embed="rId4">
              <a:alphaModFix/>
            </a:blip>
            <a:stretch>
              <a:fillRect b="0" l="0" r="0" t="0"/>
            </a:stretch>
          </a:blipFill>
          <a:ln>
            <a:noFill/>
          </a:ln>
        </p:spPr>
      </p:sp>
      <p:sp>
        <p:nvSpPr>
          <p:cNvPr id="229" name="Google Shape;229;p11"/>
          <p:cNvSpPr txBox="1"/>
          <p:nvPr/>
        </p:nvSpPr>
        <p:spPr>
          <a:xfrm>
            <a:off x="1028700" y="691248"/>
            <a:ext cx="8520156" cy="20891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MÔ TẢ THÀNH PHẦN DỮ LIỆU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2"/>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35" name="Google Shape;235;p12"/>
          <p:cNvSpPr/>
          <p:nvPr/>
        </p:nvSpPr>
        <p:spPr>
          <a:xfrm>
            <a:off x="4843312" y="2427298"/>
            <a:ext cx="10364626" cy="7637921"/>
          </a:xfrm>
          <a:custGeom>
            <a:rect b="b" l="l" r="r" t="t"/>
            <a:pathLst>
              <a:path extrusionOk="0" h="7637921" w="10364626">
                <a:moveTo>
                  <a:pt x="0" y="0"/>
                </a:moveTo>
                <a:lnTo>
                  <a:pt x="10364626" y="0"/>
                </a:lnTo>
                <a:lnTo>
                  <a:pt x="10364626" y="7637921"/>
                </a:lnTo>
                <a:lnTo>
                  <a:pt x="0" y="7637921"/>
                </a:lnTo>
                <a:lnTo>
                  <a:pt x="0" y="0"/>
                </a:lnTo>
                <a:close/>
              </a:path>
            </a:pathLst>
          </a:custGeom>
          <a:blipFill rotWithShape="1">
            <a:blip r:embed="rId4">
              <a:alphaModFix/>
            </a:blip>
            <a:stretch>
              <a:fillRect b="0" l="-1513" r="0" t="0"/>
            </a:stretch>
          </a:blipFill>
          <a:ln>
            <a:noFill/>
          </a:ln>
        </p:spPr>
      </p:sp>
      <p:sp>
        <p:nvSpPr>
          <p:cNvPr id="236" name="Google Shape;236;p12"/>
          <p:cNvSpPr txBox="1"/>
          <p:nvPr/>
        </p:nvSpPr>
        <p:spPr>
          <a:xfrm>
            <a:off x="1240561" y="338147"/>
            <a:ext cx="8520156" cy="20891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MÔ TẢ THÀNH PHẦN DỮ LIỆU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3"/>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42" name="Google Shape;242;p13"/>
          <p:cNvSpPr/>
          <p:nvPr/>
        </p:nvSpPr>
        <p:spPr>
          <a:xfrm>
            <a:off x="2484496" y="3761668"/>
            <a:ext cx="13319008" cy="3857088"/>
          </a:xfrm>
          <a:custGeom>
            <a:rect b="b" l="l" r="r" t="t"/>
            <a:pathLst>
              <a:path extrusionOk="0" h="3857088" w="13319008">
                <a:moveTo>
                  <a:pt x="0" y="0"/>
                </a:moveTo>
                <a:lnTo>
                  <a:pt x="13319008" y="0"/>
                </a:lnTo>
                <a:lnTo>
                  <a:pt x="13319008" y="3857089"/>
                </a:lnTo>
                <a:lnTo>
                  <a:pt x="0" y="3857089"/>
                </a:lnTo>
                <a:lnTo>
                  <a:pt x="0" y="0"/>
                </a:lnTo>
                <a:close/>
              </a:path>
            </a:pathLst>
          </a:custGeom>
          <a:blipFill rotWithShape="1">
            <a:blip r:embed="rId4">
              <a:alphaModFix/>
            </a:blip>
            <a:stretch>
              <a:fillRect b="0" l="0" r="0" t="0"/>
            </a:stretch>
          </a:blipFill>
          <a:ln>
            <a:noFill/>
          </a:ln>
        </p:spPr>
      </p:sp>
      <p:sp>
        <p:nvSpPr>
          <p:cNvPr id="243" name="Google Shape;243;p13"/>
          <p:cNvSpPr txBox="1"/>
          <p:nvPr/>
        </p:nvSpPr>
        <p:spPr>
          <a:xfrm>
            <a:off x="1240561" y="338147"/>
            <a:ext cx="8520156" cy="20891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MÔ TẢ THÀNH PHẦN DỮ LIỆU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4"/>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49" name="Google Shape;249;p14"/>
          <p:cNvSpPr/>
          <p:nvPr/>
        </p:nvSpPr>
        <p:spPr>
          <a:xfrm>
            <a:off x="3271192" y="3106668"/>
            <a:ext cx="12979049" cy="5273908"/>
          </a:xfrm>
          <a:custGeom>
            <a:rect b="b" l="l" r="r" t="t"/>
            <a:pathLst>
              <a:path extrusionOk="0" h="5273908" w="12979049">
                <a:moveTo>
                  <a:pt x="0" y="0"/>
                </a:moveTo>
                <a:lnTo>
                  <a:pt x="12979049" y="0"/>
                </a:lnTo>
                <a:lnTo>
                  <a:pt x="12979049" y="5273907"/>
                </a:lnTo>
                <a:lnTo>
                  <a:pt x="0" y="5273907"/>
                </a:lnTo>
                <a:lnTo>
                  <a:pt x="0" y="0"/>
                </a:lnTo>
                <a:close/>
              </a:path>
            </a:pathLst>
          </a:custGeom>
          <a:blipFill rotWithShape="1">
            <a:blip r:embed="rId4">
              <a:alphaModFix/>
            </a:blip>
            <a:stretch>
              <a:fillRect b="0" l="0" r="0" t="0"/>
            </a:stretch>
          </a:blipFill>
          <a:ln>
            <a:noFill/>
          </a:ln>
        </p:spPr>
      </p:sp>
      <p:sp>
        <p:nvSpPr>
          <p:cNvPr id="250" name="Google Shape;250;p14"/>
          <p:cNvSpPr txBox="1"/>
          <p:nvPr/>
        </p:nvSpPr>
        <p:spPr>
          <a:xfrm>
            <a:off x="1240561" y="338147"/>
            <a:ext cx="8520156" cy="20891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MÔ TẢ THÀNH PHẦN DỮ LIỆU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5"/>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56" name="Google Shape;256;p15"/>
          <p:cNvSpPr/>
          <p:nvPr/>
        </p:nvSpPr>
        <p:spPr>
          <a:xfrm>
            <a:off x="2545965" y="2922949"/>
            <a:ext cx="13196070" cy="5447558"/>
          </a:xfrm>
          <a:custGeom>
            <a:rect b="b" l="l" r="r" t="t"/>
            <a:pathLst>
              <a:path extrusionOk="0" h="5447558" w="13196070">
                <a:moveTo>
                  <a:pt x="0" y="0"/>
                </a:moveTo>
                <a:lnTo>
                  <a:pt x="13196070" y="0"/>
                </a:lnTo>
                <a:lnTo>
                  <a:pt x="13196070" y="5447558"/>
                </a:lnTo>
                <a:lnTo>
                  <a:pt x="0" y="5447558"/>
                </a:lnTo>
                <a:lnTo>
                  <a:pt x="0" y="0"/>
                </a:lnTo>
                <a:close/>
              </a:path>
            </a:pathLst>
          </a:custGeom>
          <a:blipFill rotWithShape="1">
            <a:blip r:embed="rId4">
              <a:alphaModFix/>
            </a:blip>
            <a:stretch>
              <a:fillRect b="0" l="0" r="0" t="0"/>
            </a:stretch>
          </a:blipFill>
          <a:ln>
            <a:noFill/>
          </a:ln>
        </p:spPr>
      </p:sp>
      <p:sp>
        <p:nvSpPr>
          <p:cNvPr id="257" name="Google Shape;257;p15"/>
          <p:cNvSpPr txBox="1"/>
          <p:nvPr/>
        </p:nvSpPr>
        <p:spPr>
          <a:xfrm>
            <a:off x="1240561" y="338147"/>
            <a:ext cx="8520156" cy="20891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MÔ TẢ THÀNH PHẦN DỮ LIỆU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6"/>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63" name="Google Shape;263;p16"/>
          <p:cNvSpPr txBox="1"/>
          <p:nvPr/>
        </p:nvSpPr>
        <p:spPr>
          <a:xfrm>
            <a:off x="869630" y="2843222"/>
            <a:ext cx="8728379" cy="83929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213" u="none" cap="none" strike="noStrike">
                <a:solidFill>
                  <a:srgbClr val="FFFFFF"/>
                </a:solidFill>
                <a:latin typeface="Arial"/>
                <a:ea typeface="Arial"/>
                <a:cs typeface="Arial"/>
                <a:sym typeface="Arial"/>
              </a:rPr>
              <a:t>3. QUẢN LÝ THÔNG TIN</a:t>
            </a:r>
            <a:endParaRPr/>
          </a:p>
        </p:txBody>
      </p:sp>
      <p:sp>
        <p:nvSpPr>
          <p:cNvPr id="264" name="Google Shape;264;p16"/>
          <p:cNvSpPr/>
          <p:nvPr/>
        </p:nvSpPr>
        <p:spPr>
          <a:xfrm>
            <a:off x="12468837" y="8685775"/>
            <a:ext cx="6517111" cy="2916407"/>
          </a:xfrm>
          <a:custGeom>
            <a:rect b="b" l="l" r="r" t="t"/>
            <a:pathLst>
              <a:path extrusionOk="0" h="2916407" w="6517111">
                <a:moveTo>
                  <a:pt x="0" y="0"/>
                </a:moveTo>
                <a:lnTo>
                  <a:pt x="6517111" y="0"/>
                </a:lnTo>
                <a:lnTo>
                  <a:pt x="6517111" y="2916408"/>
                </a:lnTo>
                <a:lnTo>
                  <a:pt x="0" y="2916408"/>
                </a:lnTo>
                <a:lnTo>
                  <a:pt x="0" y="0"/>
                </a:lnTo>
                <a:close/>
              </a:path>
            </a:pathLst>
          </a:custGeom>
          <a:blipFill rotWithShape="1">
            <a:blip r:embed="rId4">
              <a:alphaModFix/>
            </a:blip>
            <a:stretch>
              <a:fillRect b="0" l="0" r="0" t="0"/>
            </a:stretch>
          </a:blipFill>
          <a:ln>
            <a:noFill/>
          </a:ln>
        </p:spPr>
      </p:sp>
      <p:sp>
        <p:nvSpPr>
          <p:cNvPr id="265" name="Google Shape;265;p16"/>
          <p:cNvSpPr/>
          <p:nvPr/>
        </p:nvSpPr>
        <p:spPr>
          <a:xfrm>
            <a:off x="-1382643" y="-412187"/>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5">
              <a:alphaModFix/>
            </a:blip>
            <a:stretch>
              <a:fillRect b="0" l="0" r="0" t="0"/>
            </a:stretch>
          </a:blipFill>
          <a:ln>
            <a:noFill/>
          </a:ln>
        </p:spPr>
      </p:sp>
      <p:sp>
        <p:nvSpPr>
          <p:cNvPr id="266" name="Google Shape;266;p16"/>
          <p:cNvSpPr/>
          <p:nvPr/>
        </p:nvSpPr>
        <p:spPr>
          <a:xfrm>
            <a:off x="17259300" y="1779686"/>
            <a:ext cx="2446977" cy="2939311"/>
          </a:xfrm>
          <a:custGeom>
            <a:rect b="b" l="l" r="r" t="t"/>
            <a:pathLst>
              <a:path extrusionOk="0" h="2939311" w="2446977">
                <a:moveTo>
                  <a:pt x="0" y="0"/>
                </a:moveTo>
                <a:lnTo>
                  <a:pt x="2446977" y="0"/>
                </a:lnTo>
                <a:lnTo>
                  <a:pt x="2446977" y="2939311"/>
                </a:lnTo>
                <a:lnTo>
                  <a:pt x="0" y="2939311"/>
                </a:lnTo>
                <a:lnTo>
                  <a:pt x="0" y="0"/>
                </a:lnTo>
                <a:close/>
              </a:path>
            </a:pathLst>
          </a:custGeom>
          <a:blipFill rotWithShape="1">
            <a:blip r:embed="rId6">
              <a:alphaModFix/>
            </a:blip>
            <a:stretch>
              <a:fillRect b="0" l="0" r="0" t="0"/>
            </a:stretch>
          </a:blipFill>
          <a:ln>
            <a:noFill/>
          </a:ln>
        </p:spPr>
      </p:sp>
      <p:sp>
        <p:nvSpPr>
          <p:cNvPr id="267" name="Google Shape;267;p16"/>
          <p:cNvSpPr/>
          <p:nvPr/>
        </p:nvSpPr>
        <p:spPr>
          <a:xfrm>
            <a:off x="7052402" y="589234"/>
            <a:ext cx="5416435" cy="827237"/>
          </a:xfrm>
          <a:custGeom>
            <a:rect b="b" l="l" r="r" t="t"/>
            <a:pathLst>
              <a:path extrusionOk="0" h="827237" w="5416435">
                <a:moveTo>
                  <a:pt x="0" y="0"/>
                </a:moveTo>
                <a:lnTo>
                  <a:pt x="5416435" y="0"/>
                </a:lnTo>
                <a:lnTo>
                  <a:pt x="5416435" y="827238"/>
                </a:lnTo>
                <a:lnTo>
                  <a:pt x="0" y="827238"/>
                </a:lnTo>
                <a:lnTo>
                  <a:pt x="0" y="0"/>
                </a:lnTo>
                <a:close/>
              </a:path>
            </a:pathLst>
          </a:custGeom>
          <a:blipFill rotWithShape="1">
            <a:blip r:embed="rId7">
              <a:alphaModFix/>
            </a:blip>
            <a:stretch>
              <a:fillRect b="0" l="0" r="0" t="0"/>
            </a:stretch>
          </a:blipFill>
          <a:ln>
            <a:noFill/>
          </a:ln>
        </p:spPr>
      </p:sp>
      <p:sp>
        <p:nvSpPr>
          <p:cNvPr id="268" name="Google Shape;268;p16"/>
          <p:cNvSpPr/>
          <p:nvPr/>
        </p:nvSpPr>
        <p:spPr>
          <a:xfrm>
            <a:off x="-2729948" y="9258300"/>
            <a:ext cx="6242672" cy="1771358"/>
          </a:xfrm>
          <a:custGeom>
            <a:rect b="b" l="l" r="r" t="t"/>
            <a:pathLst>
              <a:path extrusionOk="0" h="1771358" w="6242672">
                <a:moveTo>
                  <a:pt x="0" y="0"/>
                </a:moveTo>
                <a:lnTo>
                  <a:pt x="6242672" y="0"/>
                </a:lnTo>
                <a:lnTo>
                  <a:pt x="6242672" y="1771358"/>
                </a:lnTo>
                <a:lnTo>
                  <a:pt x="0" y="1771358"/>
                </a:lnTo>
                <a:lnTo>
                  <a:pt x="0" y="0"/>
                </a:lnTo>
                <a:close/>
              </a:path>
            </a:pathLst>
          </a:custGeom>
          <a:blipFill rotWithShape="1">
            <a:blip r:embed="rId8">
              <a:alphaModFix/>
            </a:blip>
            <a:stretch>
              <a:fillRect b="0" l="0" r="0" t="0"/>
            </a:stretch>
          </a:blipFill>
          <a:ln>
            <a:noFill/>
          </a:ln>
        </p:spPr>
      </p:sp>
      <p:sp>
        <p:nvSpPr>
          <p:cNvPr id="269" name="Google Shape;269;p16"/>
          <p:cNvSpPr/>
          <p:nvPr/>
        </p:nvSpPr>
        <p:spPr>
          <a:xfrm>
            <a:off x="4375121" y="9107385"/>
            <a:ext cx="6397553" cy="2942875"/>
          </a:xfrm>
          <a:custGeom>
            <a:rect b="b" l="l" r="r" t="t"/>
            <a:pathLst>
              <a:path extrusionOk="0" h="2942875" w="6397553">
                <a:moveTo>
                  <a:pt x="0" y="0"/>
                </a:moveTo>
                <a:lnTo>
                  <a:pt x="6397554" y="0"/>
                </a:lnTo>
                <a:lnTo>
                  <a:pt x="6397554" y="2942875"/>
                </a:lnTo>
                <a:lnTo>
                  <a:pt x="0" y="2942875"/>
                </a:lnTo>
                <a:lnTo>
                  <a:pt x="0" y="0"/>
                </a:lnTo>
                <a:close/>
              </a:path>
            </a:pathLst>
          </a:custGeom>
          <a:blipFill rotWithShape="1">
            <a:blip r:embed="rId9">
              <a:alphaModFix/>
            </a:blip>
            <a:stretch>
              <a:fillRect b="0" l="0" r="0" t="0"/>
            </a:stretch>
          </a:blipFill>
          <a:ln>
            <a:noFill/>
          </a:ln>
        </p:spPr>
      </p:sp>
      <p:sp>
        <p:nvSpPr>
          <p:cNvPr id="270" name="Google Shape;270;p16"/>
          <p:cNvSpPr/>
          <p:nvPr/>
        </p:nvSpPr>
        <p:spPr>
          <a:xfrm rot="10800000">
            <a:off x="13216435" y="-2666503"/>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10">
              <a:alphaModFix/>
            </a:blip>
            <a:stretch>
              <a:fillRect b="0" l="0" r="0" t="0"/>
            </a:stretch>
          </a:blipFill>
          <a:ln>
            <a:noFill/>
          </a:ln>
        </p:spPr>
      </p:sp>
      <p:sp>
        <p:nvSpPr>
          <p:cNvPr id="271" name="Google Shape;271;p16"/>
          <p:cNvSpPr/>
          <p:nvPr/>
        </p:nvSpPr>
        <p:spPr>
          <a:xfrm>
            <a:off x="-4581420" y="4960948"/>
            <a:ext cx="6397553" cy="2942875"/>
          </a:xfrm>
          <a:custGeom>
            <a:rect b="b" l="l" r="r" t="t"/>
            <a:pathLst>
              <a:path extrusionOk="0" h="2942875" w="6397553">
                <a:moveTo>
                  <a:pt x="0" y="0"/>
                </a:moveTo>
                <a:lnTo>
                  <a:pt x="6397553" y="0"/>
                </a:lnTo>
                <a:lnTo>
                  <a:pt x="6397553" y="2942874"/>
                </a:lnTo>
                <a:lnTo>
                  <a:pt x="0" y="2942874"/>
                </a:lnTo>
                <a:lnTo>
                  <a:pt x="0" y="0"/>
                </a:lnTo>
                <a:close/>
              </a:path>
            </a:pathLst>
          </a:custGeom>
          <a:blipFill rotWithShape="1">
            <a:blip r:embed="rId9">
              <a:alphaModFix/>
            </a:blip>
            <a:stretch>
              <a:fillRect b="0" l="0" r="0" t="0"/>
            </a:stretch>
          </a:blipFill>
          <a:ln>
            <a:noFill/>
          </a:ln>
        </p:spPr>
      </p:sp>
      <p:sp>
        <p:nvSpPr>
          <p:cNvPr id="272" name="Google Shape;272;p16"/>
          <p:cNvSpPr/>
          <p:nvPr/>
        </p:nvSpPr>
        <p:spPr>
          <a:xfrm>
            <a:off x="11444080" y="1783853"/>
            <a:ext cx="5039470" cy="6719294"/>
          </a:xfrm>
          <a:custGeom>
            <a:rect b="b" l="l" r="r" t="t"/>
            <a:pathLst>
              <a:path extrusionOk="0" h="6719294" w="5039470">
                <a:moveTo>
                  <a:pt x="0" y="0"/>
                </a:moveTo>
                <a:lnTo>
                  <a:pt x="5039471" y="0"/>
                </a:lnTo>
                <a:lnTo>
                  <a:pt x="5039471" y="6719294"/>
                </a:lnTo>
                <a:lnTo>
                  <a:pt x="0" y="6719294"/>
                </a:lnTo>
                <a:lnTo>
                  <a:pt x="0" y="0"/>
                </a:lnTo>
                <a:close/>
              </a:path>
            </a:pathLst>
          </a:custGeom>
          <a:blipFill rotWithShape="1">
            <a:blip r:embed="rId11">
              <a:alphaModFix/>
            </a:blip>
            <a:stretch>
              <a:fillRect b="0" l="0" r="0" t="0"/>
            </a:stretch>
          </a:blipFill>
          <a:ln>
            <a:noFill/>
          </a:ln>
        </p:spPr>
      </p:sp>
      <p:sp>
        <p:nvSpPr>
          <p:cNvPr id="273" name="Google Shape;273;p16"/>
          <p:cNvSpPr txBox="1"/>
          <p:nvPr/>
        </p:nvSpPr>
        <p:spPr>
          <a:xfrm>
            <a:off x="1601981" y="4146287"/>
            <a:ext cx="7542019" cy="2743667"/>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XỬ LÝ THÔNG TIN </a:t>
            </a:r>
            <a:endParaRPr/>
          </a:p>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AN TOÀN THÔNG TIN </a:t>
            </a:r>
            <a:endParaRPr/>
          </a:p>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TRÌNH BÀY THÔNG TIN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7"/>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79" name="Google Shape;279;p17"/>
          <p:cNvSpPr/>
          <p:nvPr/>
        </p:nvSpPr>
        <p:spPr>
          <a:xfrm>
            <a:off x="12153155" y="1658543"/>
            <a:ext cx="4739541" cy="6969914"/>
          </a:xfrm>
          <a:custGeom>
            <a:rect b="b" l="l" r="r" t="t"/>
            <a:pathLst>
              <a:path extrusionOk="0" h="6969914" w="4739541">
                <a:moveTo>
                  <a:pt x="0" y="0"/>
                </a:moveTo>
                <a:lnTo>
                  <a:pt x="4739541" y="0"/>
                </a:lnTo>
                <a:lnTo>
                  <a:pt x="4739541" y="6969914"/>
                </a:lnTo>
                <a:lnTo>
                  <a:pt x="0" y="6969914"/>
                </a:lnTo>
                <a:lnTo>
                  <a:pt x="0" y="0"/>
                </a:lnTo>
                <a:close/>
              </a:path>
            </a:pathLst>
          </a:custGeom>
          <a:blipFill rotWithShape="1">
            <a:blip r:embed="rId4">
              <a:alphaModFix/>
            </a:blip>
            <a:stretch>
              <a:fillRect b="0" l="0" r="0" t="0"/>
            </a:stretch>
          </a:blipFill>
          <a:ln>
            <a:noFill/>
          </a:ln>
        </p:spPr>
      </p:sp>
      <p:sp>
        <p:nvSpPr>
          <p:cNvPr id="280" name="Google Shape;280;p17"/>
          <p:cNvSpPr txBox="1"/>
          <p:nvPr/>
        </p:nvSpPr>
        <p:spPr>
          <a:xfrm>
            <a:off x="686660" y="2116760"/>
            <a:ext cx="10490162"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3.1. XỬ LÝ THÔNG TIN</a:t>
            </a:r>
            <a:endParaRPr/>
          </a:p>
        </p:txBody>
      </p:sp>
      <p:sp>
        <p:nvSpPr>
          <p:cNvPr id="281" name="Google Shape;281;p17"/>
          <p:cNvSpPr txBox="1"/>
          <p:nvPr/>
        </p:nvSpPr>
        <p:spPr>
          <a:xfrm>
            <a:off x="1435954" y="3888023"/>
            <a:ext cx="7173071" cy="3667592"/>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TRIGGER </a:t>
            </a:r>
            <a:endParaRPr/>
          </a:p>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STORED PROCEDURE </a:t>
            </a:r>
            <a:endParaRPr/>
          </a:p>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FUNCTION</a:t>
            </a:r>
            <a:endParaRPr/>
          </a:p>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CURSOR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8"/>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87" name="Google Shape;287;p18"/>
          <p:cNvSpPr/>
          <p:nvPr/>
        </p:nvSpPr>
        <p:spPr>
          <a:xfrm>
            <a:off x="2869101" y="2446412"/>
            <a:ext cx="12549799" cy="6319089"/>
          </a:xfrm>
          <a:custGeom>
            <a:rect b="b" l="l" r="r" t="t"/>
            <a:pathLst>
              <a:path extrusionOk="0" h="6319089" w="12549799">
                <a:moveTo>
                  <a:pt x="0" y="0"/>
                </a:moveTo>
                <a:lnTo>
                  <a:pt x="12549798" y="0"/>
                </a:lnTo>
                <a:lnTo>
                  <a:pt x="12549798" y="6319088"/>
                </a:lnTo>
                <a:lnTo>
                  <a:pt x="0" y="6319088"/>
                </a:lnTo>
                <a:lnTo>
                  <a:pt x="0" y="0"/>
                </a:lnTo>
                <a:close/>
              </a:path>
            </a:pathLst>
          </a:custGeom>
          <a:blipFill rotWithShape="1">
            <a:blip r:embed="rId4">
              <a:alphaModFix/>
            </a:blip>
            <a:stretch>
              <a:fillRect b="0" l="0" r="0" t="0"/>
            </a:stretch>
          </a:blipFill>
          <a:ln>
            <a:noFill/>
          </a:ln>
        </p:spPr>
      </p:sp>
      <p:sp>
        <p:nvSpPr>
          <p:cNvPr id="288" name="Google Shape;288;p18"/>
          <p:cNvSpPr txBox="1"/>
          <p:nvPr/>
        </p:nvSpPr>
        <p:spPr>
          <a:xfrm>
            <a:off x="557528" y="567179"/>
            <a:ext cx="5324891"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TRIGGER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9"/>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94" name="Google Shape;294;p19"/>
          <p:cNvSpPr/>
          <p:nvPr/>
        </p:nvSpPr>
        <p:spPr>
          <a:xfrm>
            <a:off x="5176604" y="1781929"/>
            <a:ext cx="7115347" cy="7989378"/>
          </a:xfrm>
          <a:custGeom>
            <a:rect b="b" l="l" r="r" t="t"/>
            <a:pathLst>
              <a:path extrusionOk="0" h="7989378" w="7115347">
                <a:moveTo>
                  <a:pt x="0" y="0"/>
                </a:moveTo>
                <a:lnTo>
                  <a:pt x="7115347" y="0"/>
                </a:lnTo>
                <a:lnTo>
                  <a:pt x="7115347" y="7989378"/>
                </a:lnTo>
                <a:lnTo>
                  <a:pt x="0" y="7989378"/>
                </a:lnTo>
                <a:lnTo>
                  <a:pt x="0" y="0"/>
                </a:lnTo>
                <a:close/>
              </a:path>
            </a:pathLst>
          </a:custGeom>
          <a:blipFill rotWithShape="1">
            <a:blip r:embed="rId4">
              <a:alphaModFix/>
            </a:blip>
            <a:stretch>
              <a:fillRect b="0" l="0" r="0" t="0"/>
            </a:stretch>
          </a:blipFill>
          <a:ln>
            <a:noFill/>
          </a:ln>
        </p:spPr>
      </p:sp>
      <p:sp>
        <p:nvSpPr>
          <p:cNvPr id="295" name="Google Shape;295;p19"/>
          <p:cNvSpPr txBox="1"/>
          <p:nvPr/>
        </p:nvSpPr>
        <p:spPr>
          <a:xfrm>
            <a:off x="373055" y="275890"/>
            <a:ext cx="10490162"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stored procedure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101" name="Google Shape;101;p2"/>
          <p:cNvSpPr/>
          <p:nvPr/>
        </p:nvSpPr>
        <p:spPr>
          <a:xfrm>
            <a:off x="12496043" y="8985429"/>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4">
              <a:alphaModFix/>
            </a:blip>
            <a:stretch>
              <a:fillRect b="0" l="0" r="0" t="0"/>
            </a:stretch>
          </a:blipFill>
          <a:ln>
            <a:noFill/>
          </a:ln>
        </p:spPr>
      </p:sp>
      <p:sp>
        <p:nvSpPr>
          <p:cNvPr id="102" name="Google Shape;102;p2"/>
          <p:cNvSpPr/>
          <p:nvPr/>
        </p:nvSpPr>
        <p:spPr>
          <a:xfrm>
            <a:off x="-665134" y="0"/>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5">
              <a:alphaModFix/>
            </a:blip>
            <a:stretch>
              <a:fillRect b="0" l="0" r="0" t="0"/>
            </a:stretch>
          </a:blipFill>
          <a:ln>
            <a:noFill/>
          </a:ln>
        </p:spPr>
      </p:sp>
      <p:sp>
        <p:nvSpPr>
          <p:cNvPr id="103" name="Google Shape;103;p2"/>
          <p:cNvSpPr/>
          <p:nvPr/>
        </p:nvSpPr>
        <p:spPr>
          <a:xfrm>
            <a:off x="17259300" y="741599"/>
            <a:ext cx="2446977" cy="2939311"/>
          </a:xfrm>
          <a:custGeom>
            <a:rect b="b" l="l" r="r" t="t"/>
            <a:pathLst>
              <a:path extrusionOk="0" h="2939311" w="2446977">
                <a:moveTo>
                  <a:pt x="0" y="0"/>
                </a:moveTo>
                <a:lnTo>
                  <a:pt x="2446977" y="0"/>
                </a:lnTo>
                <a:lnTo>
                  <a:pt x="2446977" y="2939311"/>
                </a:lnTo>
                <a:lnTo>
                  <a:pt x="0" y="2939311"/>
                </a:lnTo>
                <a:lnTo>
                  <a:pt x="0" y="0"/>
                </a:lnTo>
                <a:close/>
              </a:path>
            </a:pathLst>
          </a:custGeom>
          <a:blipFill rotWithShape="1">
            <a:blip r:embed="rId6">
              <a:alphaModFix/>
            </a:blip>
            <a:stretch>
              <a:fillRect b="0" l="0" r="0" t="0"/>
            </a:stretch>
          </a:blipFill>
          <a:ln>
            <a:noFill/>
          </a:ln>
        </p:spPr>
      </p:sp>
      <p:sp>
        <p:nvSpPr>
          <p:cNvPr id="104" name="Google Shape;104;p2"/>
          <p:cNvSpPr/>
          <p:nvPr/>
        </p:nvSpPr>
        <p:spPr>
          <a:xfrm>
            <a:off x="6435782" y="435819"/>
            <a:ext cx="5416435" cy="827237"/>
          </a:xfrm>
          <a:custGeom>
            <a:rect b="b" l="l" r="r" t="t"/>
            <a:pathLst>
              <a:path extrusionOk="0" h="827237" w="5416435">
                <a:moveTo>
                  <a:pt x="0" y="0"/>
                </a:moveTo>
                <a:lnTo>
                  <a:pt x="5416436" y="0"/>
                </a:lnTo>
                <a:lnTo>
                  <a:pt x="5416436" y="827238"/>
                </a:lnTo>
                <a:lnTo>
                  <a:pt x="0" y="827238"/>
                </a:lnTo>
                <a:lnTo>
                  <a:pt x="0" y="0"/>
                </a:lnTo>
                <a:close/>
              </a:path>
            </a:pathLst>
          </a:custGeom>
          <a:blipFill rotWithShape="1">
            <a:blip r:embed="rId7">
              <a:alphaModFix/>
            </a:blip>
            <a:stretch>
              <a:fillRect b="0" l="0" r="0" t="0"/>
            </a:stretch>
          </a:blipFill>
          <a:ln>
            <a:noFill/>
          </a:ln>
        </p:spPr>
      </p:sp>
      <p:sp>
        <p:nvSpPr>
          <p:cNvPr id="105" name="Google Shape;105;p2"/>
          <p:cNvSpPr/>
          <p:nvPr/>
        </p:nvSpPr>
        <p:spPr>
          <a:xfrm>
            <a:off x="-2838772" y="9401321"/>
            <a:ext cx="6242672" cy="1771358"/>
          </a:xfrm>
          <a:custGeom>
            <a:rect b="b" l="l" r="r" t="t"/>
            <a:pathLst>
              <a:path extrusionOk="0" h="1771358" w="6242672">
                <a:moveTo>
                  <a:pt x="0" y="0"/>
                </a:moveTo>
                <a:lnTo>
                  <a:pt x="6242672" y="0"/>
                </a:lnTo>
                <a:lnTo>
                  <a:pt x="6242672" y="1771358"/>
                </a:lnTo>
                <a:lnTo>
                  <a:pt x="0" y="1771358"/>
                </a:lnTo>
                <a:lnTo>
                  <a:pt x="0" y="0"/>
                </a:lnTo>
                <a:close/>
              </a:path>
            </a:pathLst>
          </a:custGeom>
          <a:blipFill rotWithShape="1">
            <a:blip r:embed="rId8">
              <a:alphaModFix/>
            </a:blip>
            <a:stretch>
              <a:fillRect b="0" l="0" r="0" t="0"/>
            </a:stretch>
          </a:blipFill>
          <a:ln>
            <a:noFill/>
          </a:ln>
        </p:spPr>
      </p:sp>
      <p:sp>
        <p:nvSpPr>
          <p:cNvPr id="106" name="Google Shape;106;p2"/>
          <p:cNvSpPr/>
          <p:nvPr/>
        </p:nvSpPr>
        <p:spPr>
          <a:xfrm>
            <a:off x="4781314" y="9258300"/>
            <a:ext cx="5746817" cy="2643536"/>
          </a:xfrm>
          <a:custGeom>
            <a:rect b="b" l="l" r="r" t="t"/>
            <a:pathLst>
              <a:path extrusionOk="0" h="2643536" w="5746817">
                <a:moveTo>
                  <a:pt x="0" y="0"/>
                </a:moveTo>
                <a:lnTo>
                  <a:pt x="5746817" y="0"/>
                </a:lnTo>
                <a:lnTo>
                  <a:pt x="5746817" y="2643536"/>
                </a:lnTo>
                <a:lnTo>
                  <a:pt x="0" y="2643536"/>
                </a:lnTo>
                <a:lnTo>
                  <a:pt x="0" y="0"/>
                </a:lnTo>
                <a:close/>
              </a:path>
            </a:pathLst>
          </a:custGeom>
          <a:blipFill rotWithShape="1">
            <a:blip r:embed="rId9">
              <a:alphaModFix/>
            </a:blip>
            <a:stretch>
              <a:fillRect b="0" l="0" r="0" t="0"/>
            </a:stretch>
          </a:blipFill>
          <a:ln>
            <a:noFill/>
          </a:ln>
        </p:spPr>
      </p:sp>
      <p:sp>
        <p:nvSpPr>
          <p:cNvPr id="107" name="Google Shape;107;p2"/>
          <p:cNvSpPr/>
          <p:nvPr/>
        </p:nvSpPr>
        <p:spPr>
          <a:xfrm rot="10800000">
            <a:off x="13157143" y="-2818138"/>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10">
              <a:alphaModFix/>
            </a:blip>
            <a:stretch>
              <a:fillRect b="0" l="0" r="0" t="0"/>
            </a:stretch>
          </a:blipFill>
          <a:ln>
            <a:noFill/>
          </a:ln>
        </p:spPr>
      </p:sp>
      <p:sp>
        <p:nvSpPr>
          <p:cNvPr id="108" name="Google Shape;108;p2"/>
          <p:cNvSpPr/>
          <p:nvPr/>
        </p:nvSpPr>
        <p:spPr>
          <a:xfrm>
            <a:off x="-4241867" y="1416472"/>
            <a:ext cx="5746817" cy="2643536"/>
          </a:xfrm>
          <a:custGeom>
            <a:rect b="b" l="l" r="r" t="t"/>
            <a:pathLst>
              <a:path extrusionOk="0" h="2643536" w="5746817">
                <a:moveTo>
                  <a:pt x="0" y="0"/>
                </a:moveTo>
                <a:lnTo>
                  <a:pt x="5746817" y="0"/>
                </a:lnTo>
                <a:lnTo>
                  <a:pt x="5746817" y="2643536"/>
                </a:lnTo>
                <a:lnTo>
                  <a:pt x="0" y="2643536"/>
                </a:lnTo>
                <a:lnTo>
                  <a:pt x="0" y="0"/>
                </a:lnTo>
                <a:close/>
              </a:path>
            </a:pathLst>
          </a:custGeom>
          <a:blipFill rotWithShape="1">
            <a:blip r:embed="rId9">
              <a:alphaModFix/>
            </a:blip>
            <a:stretch>
              <a:fillRect b="0" l="0" r="0" t="0"/>
            </a:stretch>
          </a:blipFill>
          <a:ln>
            <a:noFill/>
          </a:ln>
        </p:spPr>
      </p:sp>
      <p:sp>
        <p:nvSpPr>
          <p:cNvPr id="109" name="Google Shape;109;p2"/>
          <p:cNvSpPr/>
          <p:nvPr/>
        </p:nvSpPr>
        <p:spPr>
          <a:xfrm>
            <a:off x="15414591" y="6341893"/>
            <a:ext cx="5746817" cy="2643536"/>
          </a:xfrm>
          <a:custGeom>
            <a:rect b="b" l="l" r="r" t="t"/>
            <a:pathLst>
              <a:path extrusionOk="0" h="2643536" w="5746817">
                <a:moveTo>
                  <a:pt x="0" y="0"/>
                </a:moveTo>
                <a:lnTo>
                  <a:pt x="5746818" y="0"/>
                </a:lnTo>
                <a:lnTo>
                  <a:pt x="5746818" y="2643536"/>
                </a:lnTo>
                <a:lnTo>
                  <a:pt x="0" y="2643536"/>
                </a:lnTo>
                <a:lnTo>
                  <a:pt x="0" y="0"/>
                </a:lnTo>
                <a:close/>
              </a:path>
            </a:pathLst>
          </a:custGeom>
          <a:blipFill rotWithShape="1">
            <a:blip r:embed="rId9">
              <a:alphaModFix/>
            </a:blip>
            <a:stretch>
              <a:fillRect b="0" l="0" r="0" t="0"/>
            </a:stretch>
          </a:blipFill>
          <a:ln>
            <a:noFill/>
          </a:ln>
        </p:spPr>
      </p:sp>
      <p:sp>
        <p:nvSpPr>
          <p:cNvPr id="110" name="Google Shape;110;p2"/>
          <p:cNvSpPr/>
          <p:nvPr/>
        </p:nvSpPr>
        <p:spPr>
          <a:xfrm>
            <a:off x="1359113" y="3531296"/>
            <a:ext cx="2621756" cy="2810066"/>
          </a:xfrm>
          <a:custGeom>
            <a:rect b="b" l="l" r="r" t="t"/>
            <a:pathLst>
              <a:path extrusionOk="0" h="6349975" w="5924447">
                <a:moveTo>
                  <a:pt x="5924447" y="3175025"/>
                </a:moveTo>
                <a:cubicBezTo>
                  <a:pt x="5924447" y="4928451"/>
                  <a:pt x="4598189" y="6349975"/>
                  <a:pt x="2962224" y="6349975"/>
                </a:cubicBezTo>
                <a:cubicBezTo>
                  <a:pt x="1326235" y="6349975"/>
                  <a:pt x="0" y="4928451"/>
                  <a:pt x="0" y="3175025"/>
                </a:cubicBezTo>
                <a:cubicBezTo>
                  <a:pt x="0" y="1421511"/>
                  <a:pt x="1326235" y="0"/>
                  <a:pt x="2962224" y="0"/>
                </a:cubicBezTo>
                <a:cubicBezTo>
                  <a:pt x="4598212" y="0"/>
                  <a:pt x="5924447" y="1421511"/>
                  <a:pt x="5924447" y="3175025"/>
                </a:cubicBezTo>
                <a:close/>
              </a:path>
            </a:pathLst>
          </a:custGeom>
          <a:blipFill rotWithShape="1">
            <a:blip r:embed="rId11">
              <a:alphaModFix/>
            </a:blip>
            <a:stretch>
              <a:fillRect b="0" l="-793" r="-79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5496634" y="3562693"/>
            <a:ext cx="2810077" cy="2810066"/>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12">
              <a:alphaModFix/>
            </a:blip>
            <a:stretch>
              <a:fillRect b="-6680" l="0" r="0" t="-668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9968124" y="3825548"/>
            <a:ext cx="2218062" cy="2218053"/>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1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2"/>
          <p:cNvCxnSpPr/>
          <p:nvPr/>
        </p:nvCxnSpPr>
        <p:spPr>
          <a:xfrm>
            <a:off x="0" y="9248775"/>
            <a:ext cx="18288000" cy="0"/>
          </a:xfrm>
          <a:prstGeom prst="straightConnector1">
            <a:avLst/>
          </a:prstGeom>
          <a:noFill/>
          <a:ln cap="rnd" cmpd="sng" w="9525">
            <a:solidFill>
              <a:srgbClr val="000000"/>
            </a:solidFill>
            <a:prstDash val="solid"/>
            <a:round/>
            <a:headEnd len="sm" w="sm" type="none"/>
            <a:tailEnd len="sm" w="sm" type="none"/>
          </a:ln>
        </p:spPr>
      </p:cxnSp>
      <p:sp>
        <p:nvSpPr>
          <p:cNvPr id="114" name="Google Shape;114;p2"/>
          <p:cNvSpPr/>
          <p:nvPr/>
        </p:nvSpPr>
        <p:spPr>
          <a:xfrm>
            <a:off x="13847598" y="3825548"/>
            <a:ext cx="2284365" cy="2284355"/>
          </a:xfrm>
          <a:custGeom>
            <a:rect b="b" l="l" r="r" t="t"/>
            <a:pathLst>
              <a:path extrusionOk="0"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rotWithShape="1">
            <a:blip r:embed="rId1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txBox="1"/>
          <p:nvPr/>
        </p:nvSpPr>
        <p:spPr>
          <a:xfrm>
            <a:off x="3032145" y="1220590"/>
            <a:ext cx="11189894" cy="151765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0" i="0" lang="en-US" sz="10000" u="none" cap="none" strike="noStrike">
                <a:solidFill>
                  <a:srgbClr val="FFFFFF"/>
                </a:solidFill>
                <a:latin typeface="Arial"/>
                <a:ea typeface="Arial"/>
                <a:cs typeface="Arial"/>
                <a:sym typeface="Arial"/>
              </a:rPr>
              <a:t>Thành Viên</a:t>
            </a:r>
            <a:endParaRPr/>
          </a:p>
        </p:txBody>
      </p:sp>
      <p:grpSp>
        <p:nvGrpSpPr>
          <p:cNvPr id="116" name="Google Shape;116;p2"/>
          <p:cNvGrpSpPr/>
          <p:nvPr/>
        </p:nvGrpSpPr>
        <p:grpSpPr>
          <a:xfrm>
            <a:off x="425849" y="7113707"/>
            <a:ext cx="4488283" cy="1092184"/>
            <a:chOff x="0" y="-38100"/>
            <a:chExt cx="5984377" cy="1456245"/>
          </a:xfrm>
        </p:grpSpPr>
        <p:sp>
          <p:nvSpPr>
            <p:cNvPr id="117" name="Google Shape;117;p2"/>
            <p:cNvSpPr txBox="1"/>
            <p:nvPr/>
          </p:nvSpPr>
          <p:spPr>
            <a:xfrm>
              <a:off x="0" y="-38100"/>
              <a:ext cx="5984377" cy="698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300" u="none" cap="none" strike="noStrike">
                  <a:solidFill>
                    <a:srgbClr val="FFFFFF"/>
                  </a:solidFill>
                  <a:latin typeface="Arial"/>
                  <a:ea typeface="Arial"/>
                  <a:cs typeface="Arial"/>
                  <a:sym typeface="Arial"/>
                </a:rPr>
                <a:t>Nguyễn Đặng Minh Quan</a:t>
              </a:r>
              <a:endParaRPr/>
            </a:p>
          </p:txBody>
        </p:sp>
        <p:sp>
          <p:nvSpPr>
            <p:cNvPr id="118" name="Google Shape;118;p2"/>
            <p:cNvSpPr txBox="1"/>
            <p:nvPr/>
          </p:nvSpPr>
          <p:spPr>
            <a:xfrm>
              <a:off x="0" y="933852"/>
              <a:ext cx="5984377" cy="484293"/>
            </a:xfrm>
            <a:prstGeom prst="rect">
              <a:avLst/>
            </a:prstGeom>
            <a:noFill/>
            <a:ln>
              <a:noFill/>
            </a:ln>
          </p:spPr>
          <p:txBody>
            <a:bodyPr anchorCtr="0" anchor="t" bIns="0" lIns="0" spcFirstLastPara="1" rIns="0" wrap="square" tIns="0">
              <a:spAutoFit/>
            </a:bodyPr>
            <a:lstStyle/>
            <a:p>
              <a:pPr indent="0" lvl="0" marL="0" marR="0" rtl="0" algn="ctr">
                <a:lnSpc>
                  <a:spcPct val="139954"/>
                </a:lnSpc>
                <a:spcBef>
                  <a:spcPts val="0"/>
                </a:spcBef>
                <a:spcAft>
                  <a:spcPts val="0"/>
                </a:spcAft>
                <a:buNone/>
              </a:pPr>
              <a:r>
                <a:rPr b="0" i="0" lang="en-US" sz="2200" u="none" cap="none" strike="noStrike">
                  <a:solidFill>
                    <a:srgbClr val="FFFFFF"/>
                  </a:solidFill>
                  <a:latin typeface="Open Sans"/>
                  <a:ea typeface="Open Sans"/>
                  <a:cs typeface="Open Sans"/>
                  <a:sym typeface="Open Sans"/>
                </a:rPr>
                <a:t>22521183</a:t>
              </a:r>
              <a:endParaRPr/>
            </a:p>
          </p:txBody>
        </p:sp>
      </p:grpSp>
      <p:grpSp>
        <p:nvGrpSpPr>
          <p:cNvPr id="119" name="Google Shape;119;p2"/>
          <p:cNvGrpSpPr/>
          <p:nvPr/>
        </p:nvGrpSpPr>
        <p:grpSpPr>
          <a:xfrm>
            <a:off x="4781314" y="7105452"/>
            <a:ext cx="4485339" cy="1092184"/>
            <a:chOff x="0" y="-38100"/>
            <a:chExt cx="5980452" cy="1456245"/>
          </a:xfrm>
        </p:grpSpPr>
        <p:sp>
          <p:nvSpPr>
            <p:cNvPr id="120" name="Google Shape;120;p2"/>
            <p:cNvSpPr txBox="1"/>
            <p:nvPr/>
          </p:nvSpPr>
          <p:spPr>
            <a:xfrm>
              <a:off x="0" y="-38100"/>
              <a:ext cx="5980452" cy="698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300" u="none" cap="none" strike="noStrike">
                  <a:solidFill>
                    <a:srgbClr val="FFFFFF"/>
                  </a:solidFill>
                  <a:latin typeface="Arial"/>
                  <a:ea typeface="Arial"/>
                  <a:cs typeface="Arial"/>
                  <a:sym typeface="Arial"/>
                </a:rPr>
                <a:t>Trần Dương Tấn Phước </a:t>
              </a:r>
              <a:endParaRPr/>
            </a:p>
          </p:txBody>
        </p:sp>
        <p:sp>
          <p:nvSpPr>
            <p:cNvPr id="121" name="Google Shape;121;p2"/>
            <p:cNvSpPr txBox="1"/>
            <p:nvPr/>
          </p:nvSpPr>
          <p:spPr>
            <a:xfrm>
              <a:off x="0" y="933852"/>
              <a:ext cx="5980452" cy="484293"/>
            </a:xfrm>
            <a:prstGeom prst="rect">
              <a:avLst/>
            </a:prstGeom>
            <a:noFill/>
            <a:ln>
              <a:noFill/>
            </a:ln>
          </p:spPr>
          <p:txBody>
            <a:bodyPr anchorCtr="0" anchor="t" bIns="0" lIns="0" spcFirstLastPara="1" rIns="0" wrap="square" tIns="0">
              <a:spAutoFit/>
            </a:bodyPr>
            <a:lstStyle/>
            <a:p>
              <a:pPr indent="0" lvl="0" marL="0" marR="0" rtl="0" algn="ctr">
                <a:lnSpc>
                  <a:spcPct val="139954"/>
                </a:lnSpc>
                <a:spcBef>
                  <a:spcPts val="0"/>
                </a:spcBef>
                <a:spcAft>
                  <a:spcPts val="0"/>
                </a:spcAft>
                <a:buNone/>
              </a:pPr>
              <a:r>
                <a:rPr b="0" i="0" lang="en-US" sz="2200" u="none" cap="none" strike="noStrike">
                  <a:solidFill>
                    <a:srgbClr val="FFFFFF"/>
                  </a:solidFill>
                  <a:latin typeface="Open Sans"/>
                  <a:ea typeface="Open Sans"/>
                  <a:cs typeface="Open Sans"/>
                  <a:sym typeface="Open Sans"/>
                </a:rPr>
                <a:t>22521157</a:t>
              </a:r>
              <a:endParaRPr/>
            </a:p>
          </p:txBody>
        </p:sp>
      </p:grpSp>
      <p:grpSp>
        <p:nvGrpSpPr>
          <p:cNvPr id="122" name="Google Shape;122;p2"/>
          <p:cNvGrpSpPr/>
          <p:nvPr/>
        </p:nvGrpSpPr>
        <p:grpSpPr>
          <a:xfrm>
            <a:off x="9327355" y="7100876"/>
            <a:ext cx="3499599" cy="1092184"/>
            <a:chOff x="0" y="-38100"/>
            <a:chExt cx="4666132" cy="1456245"/>
          </a:xfrm>
        </p:grpSpPr>
        <p:sp>
          <p:nvSpPr>
            <p:cNvPr id="123" name="Google Shape;123;p2"/>
            <p:cNvSpPr txBox="1"/>
            <p:nvPr/>
          </p:nvSpPr>
          <p:spPr>
            <a:xfrm>
              <a:off x="0" y="-38100"/>
              <a:ext cx="4666132" cy="698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300" u="none" cap="none" strike="noStrike">
                  <a:solidFill>
                    <a:srgbClr val="FFFFFF"/>
                  </a:solidFill>
                  <a:latin typeface="Arial"/>
                  <a:ea typeface="Arial"/>
                  <a:cs typeface="Arial"/>
                  <a:sym typeface="Arial"/>
                </a:rPr>
                <a:t>Nguyễn Duy Phương</a:t>
              </a:r>
              <a:endParaRPr/>
            </a:p>
          </p:txBody>
        </p:sp>
        <p:sp>
          <p:nvSpPr>
            <p:cNvPr id="124" name="Google Shape;124;p2"/>
            <p:cNvSpPr txBox="1"/>
            <p:nvPr/>
          </p:nvSpPr>
          <p:spPr>
            <a:xfrm>
              <a:off x="0" y="933852"/>
              <a:ext cx="4666132" cy="484293"/>
            </a:xfrm>
            <a:prstGeom prst="rect">
              <a:avLst/>
            </a:prstGeom>
            <a:noFill/>
            <a:ln>
              <a:noFill/>
            </a:ln>
          </p:spPr>
          <p:txBody>
            <a:bodyPr anchorCtr="0" anchor="t" bIns="0" lIns="0" spcFirstLastPara="1" rIns="0" wrap="square" tIns="0">
              <a:spAutoFit/>
            </a:bodyPr>
            <a:lstStyle/>
            <a:p>
              <a:pPr indent="0" lvl="0" marL="0" marR="0" rtl="0" algn="ctr">
                <a:lnSpc>
                  <a:spcPct val="139954"/>
                </a:lnSpc>
                <a:spcBef>
                  <a:spcPts val="0"/>
                </a:spcBef>
                <a:spcAft>
                  <a:spcPts val="0"/>
                </a:spcAft>
                <a:buNone/>
              </a:pPr>
              <a:r>
                <a:rPr b="0" i="0" lang="en-US" sz="2200" u="none" cap="none" strike="noStrike">
                  <a:solidFill>
                    <a:srgbClr val="FFFFFF"/>
                  </a:solidFill>
                  <a:latin typeface="Open Sans"/>
                  <a:ea typeface="Open Sans"/>
                  <a:cs typeface="Open Sans"/>
                  <a:sym typeface="Open Sans"/>
                </a:rPr>
                <a:t>22521165</a:t>
              </a:r>
              <a:endParaRPr/>
            </a:p>
          </p:txBody>
        </p:sp>
      </p:grpSp>
      <p:grpSp>
        <p:nvGrpSpPr>
          <p:cNvPr id="125" name="Google Shape;125;p2"/>
          <p:cNvGrpSpPr/>
          <p:nvPr/>
        </p:nvGrpSpPr>
        <p:grpSpPr>
          <a:xfrm>
            <a:off x="13239981" y="7105452"/>
            <a:ext cx="3499599" cy="1092184"/>
            <a:chOff x="0" y="-38100"/>
            <a:chExt cx="4666132" cy="1456245"/>
          </a:xfrm>
        </p:grpSpPr>
        <p:sp>
          <p:nvSpPr>
            <p:cNvPr id="126" name="Google Shape;126;p2"/>
            <p:cNvSpPr txBox="1"/>
            <p:nvPr/>
          </p:nvSpPr>
          <p:spPr>
            <a:xfrm>
              <a:off x="0" y="-38100"/>
              <a:ext cx="4666132" cy="698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300" u="none" cap="none" strike="noStrike">
                  <a:solidFill>
                    <a:srgbClr val="FFFFFF"/>
                  </a:solidFill>
                  <a:latin typeface="Arial"/>
                  <a:ea typeface="Arial"/>
                  <a:cs typeface="Arial"/>
                  <a:sym typeface="Arial"/>
                </a:rPr>
                <a:t>Dương Hồng Minh</a:t>
              </a:r>
              <a:endParaRPr/>
            </a:p>
          </p:txBody>
        </p:sp>
        <p:sp>
          <p:nvSpPr>
            <p:cNvPr id="127" name="Google Shape;127;p2"/>
            <p:cNvSpPr txBox="1"/>
            <p:nvPr/>
          </p:nvSpPr>
          <p:spPr>
            <a:xfrm>
              <a:off x="0" y="933852"/>
              <a:ext cx="4666132" cy="484293"/>
            </a:xfrm>
            <a:prstGeom prst="rect">
              <a:avLst/>
            </a:prstGeom>
            <a:noFill/>
            <a:ln>
              <a:noFill/>
            </a:ln>
          </p:spPr>
          <p:txBody>
            <a:bodyPr anchorCtr="0" anchor="t" bIns="0" lIns="0" spcFirstLastPara="1" rIns="0" wrap="square" tIns="0">
              <a:spAutoFit/>
            </a:bodyPr>
            <a:lstStyle/>
            <a:p>
              <a:pPr indent="0" lvl="0" marL="0" marR="0" rtl="0" algn="ctr">
                <a:lnSpc>
                  <a:spcPct val="139954"/>
                </a:lnSpc>
                <a:spcBef>
                  <a:spcPts val="0"/>
                </a:spcBef>
                <a:spcAft>
                  <a:spcPts val="0"/>
                </a:spcAft>
                <a:buNone/>
              </a:pPr>
              <a:r>
                <a:rPr b="0" i="0" lang="en-US" sz="2200" u="none" cap="none" strike="noStrike">
                  <a:solidFill>
                    <a:srgbClr val="FFFFFF"/>
                  </a:solidFill>
                  <a:latin typeface="Open Sans"/>
                  <a:ea typeface="Open Sans"/>
                  <a:cs typeface="Open Sans"/>
                  <a:sym typeface="Open Sans"/>
                </a:rPr>
                <a:t>22520860</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0"/>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01" name="Google Shape;301;p20"/>
          <p:cNvSpPr/>
          <p:nvPr/>
        </p:nvSpPr>
        <p:spPr>
          <a:xfrm>
            <a:off x="3463649" y="3156242"/>
            <a:ext cx="11360702" cy="4808763"/>
          </a:xfrm>
          <a:custGeom>
            <a:rect b="b" l="l" r="r" t="t"/>
            <a:pathLst>
              <a:path extrusionOk="0" h="4808763" w="11360702">
                <a:moveTo>
                  <a:pt x="0" y="0"/>
                </a:moveTo>
                <a:lnTo>
                  <a:pt x="11360702" y="0"/>
                </a:lnTo>
                <a:lnTo>
                  <a:pt x="11360702" y="4808763"/>
                </a:lnTo>
                <a:lnTo>
                  <a:pt x="0" y="4808763"/>
                </a:lnTo>
                <a:lnTo>
                  <a:pt x="0" y="0"/>
                </a:lnTo>
                <a:close/>
              </a:path>
            </a:pathLst>
          </a:custGeom>
          <a:blipFill rotWithShape="1">
            <a:blip r:embed="rId4">
              <a:alphaModFix/>
            </a:blip>
            <a:stretch>
              <a:fillRect b="0" l="0" r="0" t="0"/>
            </a:stretch>
          </a:blipFill>
          <a:ln>
            <a:noFill/>
          </a:ln>
        </p:spPr>
      </p:sp>
      <p:sp>
        <p:nvSpPr>
          <p:cNvPr id="302" name="Google Shape;302;p20"/>
          <p:cNvSpPr txBox="1"/>
          <p:nvPr/>
        </p:nvSpPr>
        <p:spPr>
          <a:xfrm>
            <a:off x="422948" y="876300"/>
            <a:ext cx="6518968"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1"/>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08" name="Google Shape;308;p21"/>
          <p:cNvSpPr/>
          <p:nvPr/>
        </p:nvSpPr>
        <p:spPr>
          <a:xfrm>
            <a:off x="2547870" y="3668345"/>
            <a:ext cx="12455496" cy="2434085"/>
          </a:xfrm>
          <a:custGeom>
            <a:rect b="b" l="l" r="r" t="t"/>
            <a:pathLst>
              <a:path extrusionOk="0" h="2434085" w="12455496">
                <a:moveTo>
                  <a:pt x="0" y="0"/>
                </a:moveTo>
                <a:lnTo>
                  <a:pt x="12455496" y="0"/>
                </a:lnTo>
                <a:lnTo>
                  <a:pt x="12455496" y="2434085"/>
                </a:lnTo>
                <a:lnTo>
                  <a:pt x="0" y="2434085"/>
                </a:lnTo>
                <a:lnTo>
                  <a:pt x="0" y="0"/>
                </a:lnTo>
                <a:close/>
              </a:path>
            </a:pathLst>
          </a:custGeom>
          <a:blipFill rotWithShape="1">
            <a:blip r:embed="rId4">
              <a:alphaModFix/>
            </a:blip>
            <a:stretch>
              <a:fillRect b="0" l="0" r="0" t="0"/>
            </a:stretch>
          </a:blipFill>
          <a:ln>
            <a:noFill/>
          </a:ln>
        </p:spPr>
      </p:sp>
      <p:sp>
        <p:nvSpPr>
          <p:cNvPr id="309" name="Google Shape;309;p21"/>
          <p:cNvSpPr txBox="1"/>
          <p:nvPr/>
        </p:nvSpPr>
        <p:spPr>
          <a:xfrm>
            <a:off x="593585" y="659125"/>
            <a:ext cx="5169382"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cursor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2"/>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15" name="Google Shape;315;p22"/>
          <p:cNvSpPr txBox="1"/>
          <p:nvPr/>
        </p:nvSpPr>
        <p:spPr>
          <a:xfrm>
            <a:off x="469486" y="1611905"/>
            <a:ext cx="11669111"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3.2. an toàn thông tin</a:t>
            </a:r>
            <a:endParaRPr/>
          </a:p>
        </p:txBody>
      </p:sp>
      <p:sp>
        <p:nvSpPr>
          <p:cNvPr id="316" name="Google Shape;316;p22"/>
          <p:cNvSpPr txBox="1"/>
          <p:nvPr/>
        </p:nvSpPr>
        <p:spPr>
          <a:xfrm>
            <a:off x="1435954" y="3453674"/>
            <a:ext cx="7173071" cy="4591517"/>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ROLE</a:t>
            </a:r>
            <a:endParaRPr/>
          </a:p>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PHÂN QUYỀN</a:t>
            </a:r>
            <a:endParaRPr/>
          </a:p>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VIEW </a:t>
            </a:r>
            <a:endParaRPr/>
          </a:p>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DATA EXPORT/IMPORT</a:t>
            </a:r>
            <a:endParaRPr/>
          </a:p>
          <a:p>
            <a:pPr indent="0" lvl="0" marL="0" marR="0" rtl="0" algn="l">
              <a:lnSpc>
                <a:spcPct val="140011"/>
              </a:lnSpc>
              <a:spcBef>
                <a:spcPts val="0"/>
              </a:spcBef>
              <a:spcAft>
                <a:spcPts val="0"/>
              </a:spcAft>
              <a:buNone/>
            </a:pPr>
            <a:r>
              <a:rPr b="0" i="0" lang="en-US" sz="5231" u="none" cap="none" strike="noStrike">
                <a:solidFill>
                  <a:srgbClr val="303030"/>
                </a:solidFill>
                <a:latin typeface="Josefin Sans"/>
                <a:ea typeface="Josefin Sans"/>
                <a:cs typeface="Josefin Sans"/>
                <a:sym typeface="Josefin Sans"/>
              </a:rPr>
              <a:t>BACKUP VÀ RESTORE</a:t>
            </a:r>
            <a:endParaRPr/>
          </a:p>
        </p:txBody>
      </p:sp>
      <p:sp>
        <p:nvSpPr>
          <p:cNvPr id="317" name="Google Shape;317;p22"/>
          <p:cNvSpPr/>
          <p:nvPr/>
        </p:nvSpPr>
        <p:spPr>
          <a:xfrm>
            <a:off x="11938501" y="2364715"/>
            <a:ext cx="4237647" cy="5557569"/>
          </a:xfrm>
          <a:custGeom>
            <a:rect b="b" l="l" r="r" t="t"/>
            <a:pathLst>
              <a:path extrusionOk="0" h="5557569" w="4237647">
                <a:moveTo>
                  <a:pt x="0" y="0"/>
                </a:moveTo>
                <a:lnTo>
                  <a:pt x="4237646" y="0"/>
                </a:lnTo>
                <a:lnTo>
                  <a:pt x="4237646" y="5557570"/>
                </a:lnTo>
                <a:lnTo>
                  <a:pt x="0" y="555757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3"/>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23" name="Google Shape;323;p23"/>
          <p:cNvSpPr txBox="1"/>
          <p:nvPr/>
        </p:nvSpPr>
        <p:spPr>
          <a:xfrm>
            <a:off x="5458070" y="466402"/>
            <a:ext cx="5829829" cy="1525689"/>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899" u="none" cap="none" strike="noStrike">
                <a:solidFill>
                  <a:srgbClr val="FFFFFF"/>
                </a:solidFill>
                <a:latin typeface="Arial"/>
                <a:ea typeface="Arial"/>
                <a:cs typeface="Arial"/>
                <a:sym typeface="Arial"/>
              </a:rPr>
              <a:t>ROLE</a:t>
            </a:r>
            <a:endParaRPr/>
          </a:p>
        </p:txBody>
      </p:sp>
      <p:sp>
        <p:nvSpPr>
          <p:cNvPr id="324" name="Google Shape;324;p23"/>
          <p:cNvSpPr txBox="1"/>
          <p:nvPr/>
        </p:nvSpPr>
        <p:spPr>
          <a:xfrm>
            <a:off x="4405319" y="3199592"/>
            <a:ext cx="7935332" cy="4255458"/>
          </a:xfrm>
          <a:prstGeom prst="rect">
            <a:avLst/>
          </a:prstGeom>
          <a:noFill/>
          <a:ln>
            <a:noFill/>
          </a:ln>
        </p:spPr>
        <p:txBody>
          <a:bodyPr anchorCtr="0" anchor="t" bIns="0" lIns="0" spcFirstLastPara="1" rIns="0" wrap="square" tIns="0">
            <a:spAutoFit/>
          </a:bodyPr>
          <a:lstStyle/>
          <a:p>
            <a:pPr indent="-876063" lvl="1" marL="1752126" marR="0" rtl="0" algn="ctr">
              <a:lnSpc>
                <a:spcPct val="140000"/>
              </a:lnSpc>
              <a:spcBef>
                <a:spcPts val="0"/>
              </a:spcBef>
              <a:spcAft>
                <a:spcPts val="0"/>
              </a:spcAft>
              <a:buClr>
                <a:srgbClr val="FFFFFF"/>
              </a:buClr>
              <a:buSzPts val="8115"/>
              <a:buFont typeface="Josefin Sans"/>
              <a:buAutoNum type="arabicPeriod"/>
            </a:pPr>
            <a:r>
              <a:rPr b="0" i="0" lang="en-US" sz="8115" u="none" cap="none" strike="noStrike">
                <a:solidFill>
                  <a:srgbClr val="FFFFFF"/>
                </a:solidFill>
                <a:latin typeface="Josefin Sans"/>
                <a:ea typeface="Josefin Sans"/>
                <a:cs typeface="Josefin Sans"/>
                <a:sym typeface="Josefin Sans"/>
              </a:rPr>
              <a:t>Manager</a:t>
            </a:r>
            <a:endParaRPr/>
          </a:p>
          <a:p>
            <a:pPr indent="-876063" lvl="1" marL="1752126" marR="0" rtl="0" algn="ctr">
              <a:lnSpc>
                <a:spcPct val="140000"/>
              </a:lnSpc>
              <a:spcBef>
                <a:spcPts val="0"/>
              </a:spcBef>
              <a:spcAft>
                <a:spcPts val="0"/>
              </a:spcAft>
              <a:buClr>
                <a:srgbClr val="FFFFFF"/>
              </a:buClr>
              <a:buSzPts val="8115"/>
              <a:buFont typeface="Josefin Sans"/>
              <a:buAutoNum type="arabicPeriod"/>
            </a:pPr>
            <a:r>
              <a:rPr b="0" i="0" lang="en-US" sz="8115" u="none" cap="none" strike="noStrike">
                <a:solidFill>
                  <a:srgbClr val="FFFFFF"/>
                </a:solidFill>
                <a:latin typeface="Josefin Sans"/>
                <a:ea typeface="Josefin Sans"/>
                <a:cs typeface="Josefin Sans"/>
                <a:sym typeface="Josefin Sans"/>
              </a:rPr>
              <a:t>Employee</a:t>
            </a:r>
            <a:endParaRPr/>
          </a:p>
          <a:p>
            <a:pPr indent="-876063" lvl="1" marL="1752126" marR="0" rtl="0" algn="ctr">
              <a:lnSpc>
                <a:spcPct val="140000"/>
              </a:lnSpc>
              <a:spcBef>
                <a:spcPts val="0"/>
              </a:spcBef>
              <a:spcAft>
                <a:spcPts val="0"/>
              </a:spcAft>
              <a:buClr>
                <a:srgbClr val="FFFFFF"/>
              </a:buClr>
              <a:buSzPts val="8115"/>
              <a:buFont typeface="Josefin Sans"/>
              <a:buAutoNum type="arabicPeriod"/>
            </a:pPr>
            <a:r>
              <a:rPr b="0" i="0" lang="en-US" sz="8115" u="none" cap="none" strike="noStrike">
                <a:solidFill>
                  <a:srgbClr val="FFFFFF"/>
                </a:solidFill>
                <a:latin typeface="Josefin Sans"/>
                <a:ea typeface="Josefin Sans"/>
                <a:cs typeface="Josefin Sans"/>
                <a:sym typeface="Josefin Sans"/>
              </a:rPr>
              <a:t>User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4"/>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30" name="Google Shape;330;p24"/>
          <p:cNvSpPr/>
          <p:nvPr/>
        </p:nvSpPr>
        <p:spPr>
          <a:xfrm>
            <a:off x="4836253" y="3158071"/>
            <a:ext cx="8015191" cy="5980327"/>
          </a:xfrm>
          <a:custGeom>
            <a:rect b="b" l="l" r="r" t="t"/>
            <a:pathLst>
              <a:path extrusionOk="0" h="5980327" w="8015191">
                <a:moveTo>
                  <a:pt x="0" y="0"/>
                </a:moveTo>
                <a:lnTo>
                  <a:pt x="8015191" y="0"/>
                </a:lnTo>
                <a:lnTo>
                  <a:pt x="8015191" y="5980327"/>
                </a:lnTo>
                <a:lnTo>
                  <a:pt x="0" y="5980327"/>
                </a:lnTo>
                <a:lnTo>
                  <a:pt x="0" y="0"/>
                </a:lnTo>
                <a:close/>
              </a:path>
            </a:pathLst>
          </a:custGeom>
          <a:blipFill rotWithShape="1">
            <a:blip r:embed="rId4">
              <a:alphaModFix/>
            </a:blip>
            <a:stretch>
              <a:fillRect b="0" l="0" r="0" t="0"/>
            </a:stretch>
          </a:blipFill>
          <a:ln>
            <a:noFill/>
          </a:ln>
        </p:spPr>
      </p:sp>
      <p:sp>
        <p:nvSpPr>
          <p:cNvPr id="331" name="Google Shape;331;p24"/>
          <p:cNvSpPr txBox="1"/>
          <p:nvPr/>
        </p:nvSpPr>
        <p:spPr>
          <a:xfrm>
            <a:off x="5268122" y="275890"/>
            <a:ext cx="6623335"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Phân quyền</a:t>
            </a:r>
            <a:endParaRPr/>
          </a:p>
        </p:txBody>
      </p:sp>
      <p:sp>
        <p:nvSpPr>
          <p:cNvPr id="332" name="Google Shape;332;p24"/>
          <p:cNvSpPr txBox="1"/>
          <p:nvPr/>
        </p:nvSpPr>
        <p:spPr>
          <a:xfrm>
            <a:off x="624853" y="1870194"/>
            <a:ext cx="6717138"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Role Manager</a:t>
            </a:r>
            <a:endParaRPr/>
          </a:p>
        </p:txBody>
      </p:sp>
      <p:sp>
        <p:nvSpPr>
          <p:cNvPr id="333" name="Google Shape;333;p24"/>
          <p:cNvSpPr txBox="1"/>
          <p:nvPr/>
        </p:nvSpPr>
        <p:spPr>
          <a:xfrm>
            <a:off x="13501392" y="1991469"/>
            <a:ext cx="9525" cy="887095"/>
          </a:xfrm>
          <a:prstGeom prst="rect">
            <a:avLst/>
          </a:prstGeom>
          <a:noFill/>
          <a:ln>
            <a:noFill/>
          </a:ln>
        </p:spPr>
        <p:txBody>
          <a:bodyPr anchorCtr="0" anchor="t" bIns="0" lIns="0" spcFirstLastPara="1" rIns="0" wrap="square" tIns="0">
            <a:spAutoFit/>
          </a:bodyPr>
          <a:lstStyle/>
          <a:p>
            <a:pPr indent="0" lvl="0" marL="0" marR="0" rtl="0" algn="ctr">
              <a:lnSpc>
                <a:spcPct val="40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5"/>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39" name="Google Shape;339;p25"/>
          <p:cNvSpPr/>
          <p:nvPr/>
        </p:nvSpPr>
        <p:spPr>
          <a:xfrm>
            <a:off x="4128871" y="3342129"/>
            <a:ext cx="9853833" cy="5647226"/>
          </a:xfrm>
          <a:custGeom>
            <a:rect b="b" l="l" r="r" t="t"/>
            <a:pathLst>
              <a:path extrusionOk="0" h="5647226" w="9853833">
                <a:moveTo>
                  <a:pt x="0" y="0"/>
                </a:moveTo>
                <a:lnTo>
                  <a:pt x="9853833" y="0"/>
                </a:lnTo>
                <a:lnTo>
                  <a:pt x="9853833" y="5647226"/>
                </a:lnTo>
                <a:lnTo>
                  <a:pt x="0" y="5647226"/>
                </a:lnTo>
                <a:lnTo>
                  <a:pt x="0" y="0"/>
                </a:lnTo>
                <a:close/>
              </a:path>
            </a:pathLst>
          </a:custGeom>
          <a:blipFill rotWithShape="1">
            <a:blip r:embed="rId4">
              <a:alphaModFix/>
            </a:blip>
            <a:stretch>
              <a:fillRect b="0" l="0" r="0" t="0"/>
            </a:stretch>
          </a:blipFill>
          <a:ln>
            <a:noFill/>
          </a:ln>
        </p:spPr>
      </p:sp>
      <p:sp>
        <p:nvSpPr>
          <p:cNvPr id="340" name="Google Shape;340;p25"/>
          <p:cNvSpPr txBox="1"/>
          <p:nvPr/>
        </p:nvSpPr>
        <p:spPr>
          <a:xfrm>
            <a:off x="5408827" y="275890"/>
            <a:ext cx="6623335"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Phân quyền</a:t>
            </a:r>
            <a:endParaRPr/>
          </a:p>
        </p:txBody>
      </p:sp>
      <p:sp>
        <p:nvSpPr>
          <p:cNvPr id="341" name="Google Shape;341;p25"/>
          <p:cNvSpPr txBox="1"/>
          <p:nvPr/>
        </p:nvSpPr>
        <p:spPr>
          <a:xfrm>
            <a:off x="624853" y="1870194"/>
            <a:ext cx="6717138"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Role Manager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6"/>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47" name="Google Shape;347;p26"/>
          <p:cNvSpPr/>
          <p:nvPr/>
        </p:nvSpPr>
        <p:spPr>
          <a:xfrm>
            <a:off x="4807608" y="3177883"/>
            <a:ext cx="8196351" cy="6198392"/>
          </a:xfrm>
          <a:custGeom>
            <a:rect b="b" l="l" r="r" t="t"/>
            <a:pathLst>
              <a:path extrusionOk="0" h="6198392" w="8196351">
                <a:moveTo>
                  <a:pt x="0" y="0"/>
                </a:moveTo>
                <a:lnTo>
                  <a:pt x="8196351" y="0"/>
                </a:lnTo>
                <a:lnTo>
                  <a:pt x="8196351" y="6198393"/>
                </a:lnTo>
                <a:lnTo>
                  <a:pt x="0" y="6198393"/>
                </a:lnTo>
                <a:lnTo>
                  <a:pt x="0" y="0"/>
                </a:lnTo>
                <a:close/>
              </a:path>
            </a:pathLst>
          </a:custGeom>
          <a:blipFill rotWithShape="1">
            <a:blip r:embed="rId4">
              <a:alphaModFix/>
            </a:blip>
            <a:stretch>
              <a:fillRect b="0" l="0" r="0" t="0"/>
            </a:stretch>
          </a:blipFill>
          <a:ln>
            <a:noFill/>
          </a:ln>
        </p:spPr>
      </p:sp>
      <p:sp>
        <p:nvSpPr>
          <p:cNvPr id="348" name="Google Shape;348;p26"/>
          <p:cNvSpPr txBox="1"/>
          <p:nvPr/>
        </p:nvSpPr>
        <p:spPr>
          <a:xfrm>
            <a:off x="5205586" y="275890"/>
            <a:ext cx="6623335"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Phân quyền</a:t>
            </a:r>
            <a:endParaRPr/>
          </a:p>
        </p:txBody>
      </p:sp>
      <p:sp>
        <p:nvSpPr>
          <p:cNvPr id="349" name="Google Shape;349;p26"/>
          <p:cNvSpPr txBox="1"/>
          <p:nvPr/>
        </p:nvSpPr>
        <p:spPr>
          <a:xfrm>
            <a:off x="624853" y="1870194"/>
            <a:ext cx="6717138"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Role Employee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7"/>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55" name="Google Shape;355;p27"/>
          <p:cNvSpPr/>
          <p:nvPr/>
        </p:nvSpPr>
        <p:spPr>
          <a:xfrm>
            <a:off x="3614842" y="3463996"/>
            <a:ext cx="10336377" cy="5422683"/>
          </a:xfrm>
          <a:custGeom>
            <a:rect b="b" l="l" r="r" t="t"/>
            <a:pathLst>
              <a:path extrusionOk="0" h="5422683" w="10336377">
                <a:moveTo>
                  <a:pt x="0" y="0"/>
                </a:moveTo>
                <a:lnTo>
                  <a:pt x="10336376" y="0"/>
                </a:lnTo>
                <a:lnTo>
                  <a:pt x="10336376" y="5422683"/>
                </a:lnTo>
                <a:lnTo>
                  <a:pt x="0" y="5422683"/>
                </a:lnTo>
                <a:lnTo>
                  <a:pt x="0" y="0"/>
                </a:lnTo>
                <a:close/>
              </a:path>
            </a:pathLst>
          </a:custGeom>
          <a:blipFill rotWithShape="1">
            <a:blip r:embed="rId4">
              <a:alphaModFix/>
            </a:blip>
            <a:stretch>
              <a:fillRect b="0" l="0" r="0" t="0"/>
            </a:stretch>
          </a:blipFill>
          <a:ln>
            <a:noFill/>
          </a:ln>
        </p:spPr>
      </p:sp>
      <p:sp>
        <p:nvSpPr>
          <p:cNvPr id="356" name="Google Shape;356;p27"/>
          <p:cNvSpPr txBox="1"/>
          <p:nvPr/>
        </p:nvSpPr>
        <p:spPr>
          <a:xfrm>
            <a:off x="5205586" y="275890"/>
            <a:ext cx="6623335"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Phân quyền</a:t>
            </a:r>
            <a:endParaRPr/>
          </a:p>
        </p:txBody>
      </p:sp>
      <p:sp>
        <p:nvSpPr>
          <p:cNvPr id="357" name="Google Shape;357;p27"/>
          <p:cNvSpPr txBox="1"/>
          <p:nvPr/>
        </p:nvSpPr>
        <p:spPr>
          <a:xfrm>
            <a:off x="624853" y="1870194"/>
            <a:ext cx="6717138"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Role Employee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8"/>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63" name="Google Shape;363;p28"/>
          <p:cNvSpPr/>
          <p:nvPr/>
        </p:nvSpPr>
        <p:spPr>
          <a:xfrm>
            <a:off x="5205586" y="3090664"/>
            <a:ext cx="8056143" cy="5890178"/>
          </a:xfrm>
          <a:custGeom>
            <a:rect b="b" l="l" r="r" t="t"/>
            <a:pathLst>
              <a:path extrusionOk="0" h="5890178" w="8056143">
                <a:moveTo>
                  <a:pt x="0" y="0"/>
                </a:moveTo>
                <a:lnTo>
                  <a:pt x="8056143" y="0"/>
                </a:lnTo>
                <a:lnTo>
                  <a:pt x="8056143" y="5890178"/>
                </a:lnTo>
                <a:lnTo>
                  <a:pt x="0" y="5890178"/>
                </a:lnTo>
                <a:lnTo>
                  <a:pt x="0" y="0"/>
                </a:lnTo>
                <a:close/>
              </a:path>
            </a:pathLst>
          </a:custGeom>
          <a:blipFill rotWithShape="1">
            <a:blip r:embed="rId4">
              <a:alphaModFix/>
            </a:blip>
            <a:stretch>
              <a:fillRect b="0" l="0" r="0" t="0"/>
            </a:stretch>
          </a:blipFill>
          <a:ln>
            <a:noFill/>
          </a:ln>
        </p:spPr>
      </p:sp>
      <p:sp>
        <p:nvSpPr>
          <p:cNvPr id="364" name="Google Shape;364;p28"/>
          <p:cNvSpPr txBox="1"/>
          <p:nvPr/>
        </p:nvSpPr>
        <p:spPr>
          <a:xfrm>
            <a:off x="5205586" y="275890"/>
            <a:ext cx="6623335"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Phân quyền</a:t>
            </a:r>
            <a:endParaRPr/>
          </a:p>
        </p:txBody>
      </p:sp>
      <p:sp>
        <p:nvSpPr>
          <p:cNvPr id="365" name="Google Shape;365;p28"/>
          <p:cNvSpPr txBox="1"/>
          <p:nvPr/>
        </p:nvSpPr>
        <p:spPr>
          <a:xfrm>
            <a:off x="624853" y="1870194"/>
            <a:ext cx="6717138"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Role User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9"/>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71" name="Google Shape;371;p29"/>
          <p:cNvSpPr/>
          <p:nvPr/>
        </p:nvSpPr>
        <p:spPr>
          <a:xfrm>
            <a:off x="3654967" y="3672831"/>
            <a:ext cx="10383977" cy="4192050"/>
          </a:xfrm>
          <a:custGeom>
            <a:rect b="b" l="l" r="r" t="t"/>
            <a:pathLst>
              <a:path extrusionOk="0" h="4192050" w="10383977">
                <a:moveTo>
                  <a:pt x="0" y="0"/>
                </a:moveTo>
                <a:lnTo>
                  <a:pt x="10383978" y="0"/>
                </a:lnTo>
                <a:lnTo>
                  <a:pt x="10383978" y="4192050"/>
                </a:lnTo>
                <a:lnTo>
                  <a:pt x="0" y="4192050"/>
                </a:lnTo>
                <a:lnTo>
                  <a:pt x="0" y="0"/>
                </a:lnTo>
                <a:close/>
              </a:path>
            </a:pathLst>
          </a:custGeom>
          <a:blipFill rotWithShape="1">
            <a:blip r:embed="rId4">
              <a:alphaModFix/>
            </a:blip>
            <a:stretch>
              <a:fillRect b="0" l="0" r="0" t="0"/>
            </a:stretch>
          </a:blipFill>
          <a:ln>
            <a:noFill/>
          </a:ln>
        </p:spPr>
      </p:sp>
      <p:sp>
        <p:nvSpPr>
          <p:cNvPr id="372" name="Google Shape;372;p29"/>
          <p:cNvSpPr txBox="1"/>
          <p:nvPr/>
        </p:nvSpPr>
        <p:spPr>
          <a:xfrm>
            <a:off x="5205586" y="275890"/>
            <a:ext cx="6623335"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Phân quyền</a:t>
            </a:r>
            <a:endParaRPr/>
          </a:p>
        </p:txBody>
      </p:sp>
      <p:sp>
        <p:nvSpPr>
          <p:cNvPr id="373" name="Google Shape;373;p29"/>
          <p:cNvSpPr txBox="1"/>
          <p:nvPr/>
        </p:nvSpPr>
        <p:spPr>
          <a:xfrm>
            <a:off x="624853" y="1870194"/>
            <a:ext cx="6717138"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Role User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133" name="Google Shape;133;p3"/>
          <p:cNvSpPr txBox="1"/>
          <p:nvPr/>
        </p:nvSpPr>
        <p:spPr>
          <a:xfrm>
            <a:off x="2564792" y="1435340"/>
            <a:ext cx="13158417" cy="90614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800" u="none" cap="none" strike="noStrike">
                <a:solidFill>
                  <a:srgbClr val="FFFFFF"/>
                </a:solidFill>
                <a:latin typeface="Josefin Sans"/>
                <a:ea typeface="Josefin Sans"/>
                <a:cs typeface="Josefin Sans"/>
                <a:sym typeface="Josefin Sans"/>
              </a:rPr>
              <a:t>NỘI DUNG TRÌNH BÀY</a:t>
            </a:r>
            <a:endParaRPr/>
          </a:p>
        </p:txBody>
      </p:sp>
      <p:grpSp>
        <p:nvGrpSpPr>
          <p:cNvPr id="134" name="Google Shape;134;p3"/>
          <p:cNvGrpSpPr/>
          <p:nvPr/>
        </p:nvGrpSpPr>
        <p:grpSpPr>
          <a:xfrm>
            <a:off x="1160891" y="3245386"/>
            <a:ext cx="3747051" cy="5342134"/>
            <a:chOff x="0" y="0"/>
            <a:chExt cx="927251" cy="1321973"/>
          </a:xfrm>
        </p:grpSpPr>
        <p:sp>
          <p:nvSpPr>
            <p:cNvPr id="135" name="Google Shape;135;p3"/>
            <p:cNvSpPr/>
            <p:nvPr/>
          </p:nvSpPr>
          <p:spPr>
            <a:xfrm>
              <a:off x="0" y="0"/>
              <a:ext cx="927251" cy="1321973"/>
            </a:xfrm>
            <a:custGeom>
              <a:rect b="b" l="l" r="r" t="t"/>
              <a:pathLst>
                <a:path extrusionOk="0" h="1321973" w="927251">
                  <a:moveTo>
                    <a:pt x="37190" y="0"/>
                  </a:moveTo>
                  <a:lnTo>
                    <a:pt x="890061" y="0"/>
                  </a:lnTo>
                  <a:cubicBezTo>
                    <a:pt x="910601" y="0"/>
                    <a:pt x="927251" y="16651"/>
                    <a:pt x="927251" y="37190"/>
                  </a:cubicBezTo>
                  <a:lnTo>
                    <a:pt x="927251" y="1284783"/>
                  </a:lnTo>
                  <a:cubicBezTo>
                    <a:pt x="927251" y="1294646"/>
                    <a:pt x="923333" y="1304106"/>
                    <a:pt x="916358" y="1311080"/>
                  </a:cubicBezTo>
                  <a:cubicBezTo>
                    <a:pt x="909384" y="1318055"/>
                    <a:pt x="899924" y="1321973"/>
                    <a:pt x="890061" y="1321973"/>
                  </a:cubicBezTo>
                  <a:lnTo>
                    <a:pt x="37190" y="1321973"/>
                  </a:lnTo>
                  <a:cubicBezTo>
                    <a:pt x="27327" y="1321973"/>
                    <a:pt x="17867" y="1318055"/>
                    <a:pt x="10893" y="1311080"/>
                  </a:cubicBezTo>
                  <a:cubicBezTo>
                    <a:pt x="3918" y="1304106"/>
                    <a:pt x="0" y="1294646"/>
                    <a:pt x="0" y="1284783"/>
                  </a:cubicBezTo>
                  <a:lnTo>
                    <a:pt x="0" y="37190"/>
                  </a:lnTo>
                  <a:cubicBezTo>
                    <a:pt x="0" y="27327"/>
                    <a:pt x="3918" y="17867"/>
                    <a:pt x="10893" y="10893"/>
                  </a:cubicBezTo>
                  <a:cubicBezTo>
                    <a:pt x="17867" y="3918"/>
                    <a:pt x="27327" y="0"/>
                    <a:pt x="37190"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txBox="1"/>
            <p:nvPr/>
          </p:nvSpPr>
          <p:spPr>
            <a:xfrm>
              <a:off x="0" y="85725"/>
              <a:ext cx="927251" cy="1236248"/>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 name="Google Shape;137;p3"/>
          <p:cNvGrpSpPr/>
          <p:nvPr/>
        </p:nvGrpSpPr>
        <p:grpSpPr>
          <a:xfrm>
            <a:off x="5298675" y="3269191"/>
            <a:ext cx="3528835" cy="5342134"/>
            <a:chOff x="0" y="0"/>
            <a:chExt cx="873251" cy="1321973"/>
          </a:xfrm>
        </p:grpSpPr>
        <p:sp>
          <p:nvSpPr>
            <p:cNvPr id="138" name="Google Shape;138;p3"/>
            <p:cNvSpPr/>
            <p:nvPr/>
          </p:nvSpPr>
          <p:spPr>
            <a:xfrm>
              <a:off x="0" y="0"/>
              <a:ext cx="873251" cy="1321973"/>
            </a:xfrm>
            <a:custGeom>
              <a:rect b="b" l="l" r="r" t="t"/>
              <a:pathLst>
                <a:path extrusionOk="0" h="1321973" w="873251">
                  <a:moveTo>
                    <a:pt x="39490" y="0"/>
                  </a:moveTo>
                  <a:lnTo>
                    <a:pt x="833761" y="0"/>
                  </a:lnTo>
                  <a:cubicBezTo>
                    <a:pt x="844234" y="0"/>
                    <a:pt x="854279" y="4161"/>
                    <a:pt x="861685" y="11566"/>
                  </a:cubicBezTo>
                  <a:cubicBezTo>
                    <a:pt x="869091" y="18972"/>
                    <a:pt x="873251" y="29017"/>
                    <a:pt x="873251" y="39490"/>
                  </a:cubicBezTo>
                  <a:lnTo>
                    <a:pt x="873251" y="1282483"/>
                  </a:lnTo>
                  <a:cubicBezTo>
                    <a:pt x="873251" y="1292956"/>
                    <a:pt x="869091" y="1303001"/>
                    <a:pt x="861685" y="1310407"/>
                  </a:cubicBezTo>
                  <a:cubicBezTo>
                    <a:pt x="854279" y="1317812"/>
                    <a:pt x="844234" y="1321973"/>
                    <a:pt x="833761" y="1321973"/>
                  </a:cubicBezTo>
                  <a:lnTo>
                    <a:pt x="39490" y="1321973"/>
                  </a:lnTo>
                  <a:cubicBezTo>
                    <a:pt x="29017" y="1321973"/>
                    <a:pt x="18972" y="1317812"/>
                    <a:pt x="11566" y="1310407"/>
                  </a:cubicBezTo>
                  <a:cubicBezTo>
                    <a:pt x="4161" y="1303001"/>
                    <a:pt x="0" y="1292956"/>
                    <a:pt x="0" y="1282483"/>
                  </a:cubicBezTo>
                  <a:lnTo>
                    <a:pt x="0" y="39490"/>
                  </a:lnTo>
                  <a:cubicBezTo>
                    <a:pt x="0" y="29017"/>
                    <a:pt x="4161" y="18972"/>
                    <a:pt x="11566" y="11566"/>
                  </a:cubicBezTo>
                  <a:cubicBezTo>
                    <a:pt x="18972" y="4161"/>
                    <a:pt x="29017" y="0"/>
                    <a:pt x="39490"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txBox="1"/>
            <p:nvPr/>
          </p:nvSpPr>
          <p:spPr>
            <a:xfrm>
              <a:off x="0" y="85725"/>
              <a:ext cx="873251" cy="1236248"/>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 name="Google Shape;140;p3"/>
          <p:cNvGrpSpPr/>
          <p:nvPr/>
        </p:nvGrpSpPr>
        <p:grpSpPr>
          <a:xfrm>
            <a:off x="9321832" y="3245386"/>
            <a:ext cx="3578322" cy="5342134"/>
            <a:chOff x="0" y="0"/>
            <a:chExt cx="885497" cy="1321973"/>
          </a:xfrm>
        </p:grpSpPr>
        <p:sp>
          <p:nvSpPr>
            <p:cNvPr id="141" name="Google Shape;141;p3"/>
            <p:cNvSpPr/>
            <p:nvPr/>
          </p:nvSpPr>
          <p:spPr>
            <a:xfrm>
              <a:off x="0" y="0"/>
              <a:ext cx="885497" cy="1321973"/>
            </a:xfrm>
            <a:custGeom>
              <a:rect b="b" l="l" r="r" t="t"/>
              <a:pathLst>
                <a:path extrusionOk="0" h="1321973" w="885497">
                  <a:moveTo>
                    <a:pt x="38944" y="0"/>
                  </a:moveTo>
                  <a:lnTo>
                    <a:pt x="846553" y="0"/>
                  </a:lnTo>
                  <a:cubicBezTo>
                    <a:pt x="868061" y="0"/>
                    <a:pt x="885497" y="17436"/>
                    <a:pt x="885497" y="38944"/>
                  </a:cubicBezTo>
                  <a:lnTo>
                    <a:pt x="885497" y="1283029"/>
                  </a:lnTo>
                  <a:cubicBezTo>
                    <a:pt x="885497" y="1304537"/>
                    <a:pt x="868061" y="1321973"/>
                    <a:pt x="846553" y="1321973"/>
                  </a:cubicBezTo>
                  <a:lnTo>
                    <a:pt x="38944" y="1321973"/>
                  </a:lnTo>
                  <a:cubicBezTo>
                    <a:pt x="17436" y="1321973"/>
                    <a:pt x="0" y="1304537"/>
                    <a:pt x="0" y="1283029"/>
                  </a:cubicBezTo>
                  <a:lnTo>
                    <a:pt x="0" y="38944"/>
                  </a:lnTo>
                  <a:cubicBezTo>
                    <a:pt x="0" y="17436"/>
                    <a:pt x="17436" y="0"/>
                    <a:pt x="38944"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txBox="1"/>
            <p:nvPr/>
          </p:nvSpPr>
          <p:spPr>
            <a:xfrm>
              <a:off x="0" y="85725"/>
              <a:ext cx="885497" cy="1236248"/>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 name="Google Shape;143;p3"/>
          <p:cNvGrpSpPr/>
          <p:nvPr/>
        </p:nvGrpSpPr>
        <p:grpSpPr>
          <a:xfrm>
            <a:off x="13394474" y="3245386"/>
            <a:ext cx="3353540" cy="5342134"/>
            <a:chOff x="0" y="0"/>
            <a:chExt cx="829872" cy="1321973"/>
          </a:xfrm>
        </p:grpSpPr>
        <p:sp>
          <p:nvSpPr>
            <p:cNvPr id="144" name="Google Shape;144;p3"/>
            <p:cNvSpPr/>
            <p:nvPr/>
          </p:nvSpPr>
          <p:spPr>
            <a:xfrm>
              <a:off x="0" y="0"/>
              <a:ext cx="829872" cy="1321973"/>
            </a:xfrm>
            <a:custGeom>
              <a:rect b="b" l="l" r="r" t="t"/>
              <a:pathLst>
                <a:path extrusionOk="0" h="1321973" w="829872">
                  <a:moveTo>
                    <a:pt x="41554" y="0"/>
                  </a:moveTo>
                  <a:lnTo>
                    <a:pt x="788318" y="0"/>
                  </a:lnTo>
                  <a:cubicBezTo>
                    <a:pt x="811268" y="0"/>
                    <a:pt x="829872" y="18605"/>
                    <a:pt x="829872" y="41554"/>
                  </a:cubicBezTo>
                  <a:lnTo>
                    <a:pt x="829872" y="1280419"/>
                  </a:lnTo>
                  <a:cubicBezTo>
                    <a:pt x="829872" y="1303368"/>
                    <a:pt x="811268" y="1321973"/>
                    <a:pt x="788318" y="1321973"/>
                  </a:cubicBezTo>
                  <a:lnTo>
                    <a:pt x="41554" y="1321973"/>
                  </a:lnTo>
                  <a:cubicBezTo>
                    <a:pt x="18605" y="1321973"/>
                    <a:pt x="0" y="1303368"/>
                    <a:pt x="0" y="1280419"/>
                  </a:cubicBezTo>
                  <a:lnTo>
                    <a:pt x="0" y="41554"/>
                  </a:lnTo>
                  <a:cubicBezTo>
                    <a:pt x="0" y="18605"/>
                    <a:pt x="18605" y="0"/>
                    <a:pt x="41554"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txBox="1"/>
            <p:nvPr/>
          </p:nvSpPr>
          <p:spPr>
            <a:xfrm>
              <a:off x="0" y="85725"/>
              <a:ext cx="829872" cy="1236248"/>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6" name="Google Shape;146;p3"/>
          <p:cNvSpPr txBox="1"/>
          <p:nvPr/>
        </p:nvSpPr>
        <p:spPr>
          <a:xfrm>
            <a:off x="1949055" y="3708637"/>
            <a:ext cx="1929717" cy="1197727"/>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9351" u="none" cap="none" strike="noStrike">
                <a:solidFill>
                  <a:srgbClr val="303030"/>
                </a:solidFill>
                <a:latin typeface="Arial"/>
                <a:ea typeface="Arial"/>
                <a:cs typeface="Arial"/>
                <a:sym typeface="Arial"/>
              </a:rPr>
              <a:t>01</a:t>
            </a:r>
            <a:endParaRPr/>
          </a:p>
        </p:txBody>
      </p:sp>
      <p:sp>
        <p:nvSpPr>
          <p:cNvPr id="147" name="Google Shape;147;p3"/>
          <p:cNvSpPr txBox="1"/>
          <p:nvPr/>
        </p:nvSpPr>
        <p:spPr>
          <a:xfrm>
            <a:off x="6136391" y="3708637"/>
            <a:ext cx="1929717" cy="1197727"/>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9351" u="none" cap="none" strike="noStrike">
                <a:solidFill>
                  <a:srgbClr val="303030"/>
                </a:solidFill>
                <a:latin typeface="Arial"/>
                <a:ea typeface="Arial"/>
                <a:cs typeface="Arial"/>
                <a:sym typeface="Arial"/>
              </a:rPr>
              <a:t>02</a:t>
            </a:r>
            <a:endParaRPr/>
          </a:p>
        </p:txBody>
      </p:sp>
      <p:sp>
        <p:nvSpPr>
          <p:cNvPr id="148" name="Google Shape;148;p3"/>
          <p:cNvSpPr txBox="1"/>
          <p:nvPr/>
        </p:nvSpPr>
        <p:spPr>
          <a:xfrm>
            <a:off x="10179365" y="3708637"/>
            <a:ext cx="1929717" cy="1197727"/>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9351" u="none" cap="none" strike="noStrike">
                <a:solidFill>
                  <a:srgbClr val="303030"/>
                </a:solidFill>
                <a:latin typeface="Arial"/>
                <a:ea typeface="Arial"/>
                <a:cs typeface="Arial"/>
                <a:sym typeface="Arial"/>
              </a:rPr>
              <a:t>03</a:t>
            </a:r>
            <a:endParaRPr/>
          </a:p>
        </p:txBody>
      </p:sp>
      <p:sp>
        <p:nvSpPr>
          <p:cNvPr id="149" name="Google Shape;149;p3"/>
          <p:cNvSpPr txBox="1"/>
          <p:nvPr/>
        </p:nvSpPr>
        <p:spPr>
          <a:xfrm>
            <a:off x="14159464" y="3708637"/>
            <a:ext cx="1929717" cy="1197727"/>
          </a:xfrm>
          <a:prstGeom prst="rect">
            <a:avLst/>
          </a:prstGeom>
          <a:noFill/>
          <a:ln>
            <a:noFill/>
          </a:ln>
        </p:spPr>
        <p:txBody>
          <a:bodyPr anchorCtr="0" anchor="t" bIns="0" lIns="0" spcFirstLastPara="1" rIns="0" wrap="square" tIns="0">
            <a:spAutoFit/>
          </a:bodyPr>
          <a:lstStyle/>
          <a:p>
            <a:pPr indent="0" lvl="0" marL="0" marR="0" rtl="0" algn="ctr">
              <a:lnSpc>
                <a:spcPct val="96000"/>
              </a:lnSpc>
              <a:spcBef>
                <a:spcPts val="0"/>
              </a:spcBef>
              <a:spcAft>
                <a:spcPts val="0"/>
              </a:spcAft>
              <a:buNone/>
            </a:pPr>
            <a:r>
              <a:rPr b="0" i="0" lang="en-US" sz="9351" u="none" cap="none" strike="noStrike">
                <a:solidFill>
                  <a:srgbClr val="303030"/>
                </a:solidFill>
                <a:latin typeface="Arial"/>
                <a:ea typeface="Arial"/>
                <a:cs typeface="Arial"/>
                <a:sym typeface="Arial"/>
              </a:rPr>
              <a:t>04</a:t>
            </a:r>
            <a:endParaRPr/>
          </a:p>
        </p:txBody>
      </p:sp>
      <p:sp>
        <p:nvSpPr>
          <p:cNvPr id="150" name="Google Shape;150;p3"/>
          <p:cNvSpPr txBox="1"/>
          <p:nvPr/>
        </p:nvSpPr>
        <p:spPr>
          <a:xfrm>
            <a:off x="1449135" y="5670870"/>
            <a:ext cx="2958900" cy="5418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520" cap="none" strike="noStrike">
                <a:solidFill>
                  <a:srgbClr val="303030"/>
                </a:solidFill>
                <a:uFill>
                  <a:noFill/>
                </a:uFill>
                <a:latin typeface="Josefin Sans"/>
                <a:ea typeface="Josefin Sans"/>
                <a:cs typeface="Josefin Sans"/>
                <a:sym typeface="Josefin Sans"/>
                <a:hlinkClick r:id="rId4">
                  <a:extLst>
                    <a:ext uri="{A12FA001-AC4F-418D-AE19-62706E023703}">
                      <ahyp:hlinkClr val="tx"/>
                    </a:ext>
                  </a:extLst>
                </a:hlinkClick>
              </a:rPr>
              <a:t>TỔNG QUAN</a:t>
            </a:r>
            <a:endParaRPr/>
          </a:p>
        </p:txBody>
      </p:sp>
      <p:sp>
        <p:nvSpPr>
          <p:cNvPr id="151" name="Google Shape;151;p3"/>
          <p:cNvSpPr txBox="1"/>
          <p:nvPr/>
        </p:nvSpPr>
        <p:spPr>
          <a:xfrm>
            <a:off x="5494253" y="5361730"/>
            <a:ext cx="4458300" cy="13002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520" cap="none" strike="noStrike">
                <a:solidFill>
                  <a:srgbClr val="303030"/>
                </a:solidFill>
                <a:uFill>
                  <a:noFill/>
                </a:uFill>
                <a:latin typeface="Josefin Sans"/>
                <a:ea typeface="Josefin Sans"/>
                <a:cs typeface="Josefin Sans"/>
                <a:sym typeface="Josefin Sans"/>
                <a:hlinkClick r:id="rId5">
                  <a:extLst>
                    <a:ext uri="{A12FA001-AC4F-418D-AE19-62706E023703}">
                      <ahyp:hlinkClr val="tx"/>
                    </a:ext>
                  </a:extLst>
                </a:hlinkClick>
              </a:rPr>
              <a:t>PHÂN TÍCH VÀ</a:t>
            </a:r>
            <a:endParaRPr/>
          </a:p>
          <a:p>
            <a:pPr indent="0" lvl="0" marL="0" marR="0" rtl="0" algn="just">
              <a:lnSpc>
                <a:spcPct val="140000"/>
              </a:lnSpc>
              <a:spcBef>
                <a:spcPts val="0"/>
              </a:spcBef>
              <a:spcAft>
                <a:spcPts val="0"/>
              </a:spcAft>
              <a:buNone/>
            </a:pPr>
            <a:r>
              <a:rPr b="0" i="0" lang="en-US" sz="3520" cap="none" strike="noStrike">
                <a:solidFill>
                  <a:srgbClr val="303030"/>
                </a:solidFill>
                <a:uFill>
                  <a:noFill/>
                </a:uFill>
                <a:latin typeface="Josefin Sans"/>
                <a:ea typeface="Josefin Sans"/>
                <a:cs typeface="Josefin Sans"/>
                <a:sym typeface="Josefin Sans"/>
                <a:hlinkClick r:id="rId6">
                  <a:extLst>
                    <a:ext uri="{A12FA001-AC4F-418D-AE19-62706E023703}">
                      <ahyp:hlinkClr val="tx"/>
                    </a:ext>
                  </a:extLst>
                </a:hlinkClick>
              </a:rPr>
              <a:t>THIẾT KẾ</a:t>
            </a:r>
            <a:endParaRPr/>
          </a:p>
        </p:txBody>
      </p:sp>
      <p:sp>
        <p:nvSpPr>
          <p:cNvPr id="152" name="Google Shape;152;p3"/>
          <p:cNvSpPr txBox="1"/>
          <p:nvPr/>
        </p:nvSpPr>
        <p:spPr>
          <a:xfrm>
            <a:off x="9591052" y="5266685"/>
            <a:ext cx="3106343" cy="1223335"/>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b="0" i="0" lang="en-US" sz="3520" u="none" cap="none" strike="noStrike">
                <a:solidFill>
                  <a:srgbClr val="303030"/>
                </a:solidFill>
                <a:latin typeface="Josefin Sans"/>
                <a:ea typeface="Josefin Sans"/>
                <a:cs typeface="Josefin Sans"/>
                <a:sym typeface="Josefin Sans"/>
              </a:rPr>
              <a:t>QUẢN LÝ</a:t>
            </a:r>
            <a:endParaRPr/>
          </a:p>
          <a:p>
            <a:pPr indent="0" lvl="0" marL="0" marR="0" rtl="0" algn="just">
              <a:lnSpc>
                <a:spcPct val="140000"/>
              </a:lnSpc>
              <a:spcBef>
                <a:spcPts val="0"/>
              </a:spcBef>
              <a:spcAft>
                <a:spcPts val="0"/>
              </a:spcAft>
              <a:buNone/>
            </a:pPr>
            <a:r>
              <a:rPr b="0" i="0" lang="en-US" sz="3520" u="none" cap="none" strike="noStrike">
                <a:solidFill>
                  <a:srgbClr val="303030"/>
                </a:solidFill>
                <a:latin typeface="Josefin Sans"/>
                <a:ea typeface="Josefin Sans"/>
                <a:cs typeface="Josefin Sans"/>
                <a:sym typeface="Josefin Sans"/>
              </a:rPr>
              <a:t>THÔNG TIN</a:t>
            </a:r>
            <a:endParaRPr/>
          </a:p>
        </p:txBody>
      </p:sp>
      <p:sp>
        <p:nvSpPr>
          <p:cNvPr id="153" name="Google Shape;153;p3"/>
          <p:cNvSpPr txBox="1"/>
          <p:nvPr/>
        </p:nvSpPr>
        <p:spPr>
          <a:xfrm>
            <a:off x="13754020" y="5007879"/>
            <a:ext cx="2993994" cy="245989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520" u="none" cap="none" strike="noStrike">
                <a:solidFill>
                  <a:srgbClr val="303030"/>
                </a:solidFill>
                <a:latin typeface="Josefin Sans"/>
                <a:ea typeface="Josefin Sans"/>
                <a:cs typeface="Josefin Sans"/>
                <a:sym typeface="Josefin Sans"/>
              </a:rPr>
              <a:t>KẾT LUẬN,</a:t>
            </a:r>
            <a:endParaRPr/>
          </a:p>
          <a:p>
            <a:pPr indent="0" lvl="0" marL="0" marR="0" rtl="0" algn="l">
              <a:lnSpc>
                <a:spcPct val="140000"/>
              </a:lnSpc>
              <a:spcBef>
                <a:spcPts val="0"/>
              </a:spcBef>
              <a:spcAft>
                <a:spcPts val="0"/>
              </a:spcAft>
              <a:buNone/>
            </a:pPr>
            <a:r>
              <a:rPr b="0" i="0" lang="en-US" sz="3520" u="none" cap="none" strike="noStrike">
                <a:solidFill>
                  <a:srgbClr val="303030"/>
                </a:solidFill>
                <a:latin typeface="Josefin Sans"/>
                <a:ea typeface="Josefin Sans"/>
                <a:cs typeface="Josefin Sans"/>
                <a:sym typeface="Josefin Sans"/>
              </a:rPr>
              <a:t>KHÓ KHĂN VÀ HƯỚNG PHÁT TRIỂN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0"/>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79" name="Google Shape;379;p30"/>
          <p:cNvSpPr/>
          <p:nvPr/>
        </p:nvSpPr>
        <p:spPr>
          <a:xfrm>
            <a:off x="3787111" y="3280592"/>
            <a:ext cx="10182225" cy="5070332"/>
          </a:xfrm>
          <a:custGeom>
            <a:rect b="b" l="l" r="r" t="t"/>
            <a:pathLst>
              <a:path extrusionOk="0" h="5070332" w="10182225">
                <a:moveTo>
                  <a:pt x="0" y="0"/>
                </a:moveTo>
                <a:lnTo>
                  <a:pt x="10182225" y="0"/>
                </a:lnTo>
                <a:lnTo>
                  <a:pt x="10182225" y="5070332"/>
                </a:lnTo>
                <a:lnTo>
                  <a:pt x="0" y="5070332"/>
                </a:lnTo>
                <a:lnTo>
                  <a:pt x="0" y="0"/>
                </a:lnTo>
                <a:close/>
              </a:path>
            </a:pathLst>
          </a:custGeom>
          <a:blipFill rotWithShape="1">
            <a:blip r:embed="rId4">
              <a:alphaModFix/>
            </a:blip>
            <a:stretch>
              <a:fillRect b="0" l="0" r="0" t="0"/>
            </a:stretch>
          </a:blipFill>
          <a:ln>
            <a:noFill/>
          </a:ln>
        </p:spPr>
      </p:sp>
      <p:sp>
        <p:nvSpPr>
          <p:cNvPr id="380" name="Google Shape;380;p30"/>
          <p:cNvSpPr txBox="1"/>
          <p:nvPr/>
        </p:nvSpPr>
        <p:spPr>
          <a:xfrm>
            <a:off x="5205586" y="275890"/>
            <a:ext cx="6623335" cy="1353220"/>
          </a:xfrm>
          <a:prstGeom prst="rect">
            <a:avLst/>
          </a:prstGeom>
          <a:noFill/>
          <a:ln>
            <a:noFill/>
          </a:ln>
        </p:spPr>
        <p:txBody>
          <a:bodyPr anchorCtr="0" anchor="t" bIns="0" lIns="0" spcFirstLastPara="1" rIns="0" wrap="square" tIns="0">
            <a:spAutoFit/>
          </a:bodyPr>
          <a:lstStyle/>
          <a:p>
            <a:pPr indent="0" lvl="0" marL="0" marR="0" rtl="0" algn="ctr">
              <a:lnSpc>
                <a:spcPct val="139994"/>
              </a:lnSpc>
              <a:spcBef>
                <a:spcPts val="0"/>
              </a:spcBef>
              <a:spcAft>
                <a:spcPts val="0"/>
              </a:spcAft>
              <a:buNone/>
            </a:pPr>
            <a:r>
              <a:rPr b="0" i="0" lang="en-US" sz="7891" u="none" cap="none" strike="noStrike">
                <a:solidFill>
                  <a:srgbClr val="FFFFFF"/>
                </a:solidFill>
                <a:latin typeface="Arial"/>
                <a:ea typeface="Arial"/>
                <a:cs typeface="Arial"/>
                <a:sym typeface="Arial"/>
              </a:rPr>
              <a:t>Phân quyền</a:t>
            </a:r>
            <a:endParaRPr/>
          </a:p>
        </p:txBody>
      </p:sp>
      <p:sp>
        <p:nvSpPr>
          <p:cNvPr id="381" name="Google Shape;381;p30"/>
          <p:cNvSpPr txBox="1"/>
          <p:nvPr/>
        </p:nvSpPr>
        <p:spPr>
          <a:xfrm>
            <a:off x="624853" y="1870194"/>
            <a:ext cx="6717138"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Role User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1"/>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87" name="Google Shape;387;p31"/>
          <p:cNvSpPr/>
          <p:nvPr/>
        </p:nvSpPr>
        <p:spPr>
          <a:xfrm>
            <a:off x="4299074" y="2534849"/>
            <a:ext cx="8420633" cy="6723451"/>
          </a:xfrm>
          <a:custGeom>
            <a:rect b="b" l="l" r="r" t="t"/>
            <a:pathLst>
              <a:path extrusionOk="0" h="6723451" w="8420633">
                <a:moveTo>
                  <a:pt x="0" y="0"/>
                </a:moveTo>
                <a:lnTo>
                  <a:pt x="8420633" y="0"/>
                </a:lnTo>
                <a:lnTo>
                  <a:pt x="8420633" y="6723451"/>
                </a:lnTo>
                <a:lnTo>
                  <a:pt x="0" y="6723451"/>
                </a:lnTo>
                <a:lnTo>
                  <a:pt x="0" y="0"/>
                </a:lnTo>
                <a:close/>
              </a:path>
            </a:pathLst>
          </a:custGeom>
          <a:blipFill rotWithShape="1">
            <a:blip r:embed="rId4">
              <a:alphaModFix/>
            </a:blip>
            <a:stretch>
              <a:fillRect b="0" l="0" r="0" t="0"/>
            </a:stretch>
          </a:blipFill>
          <a:ln>
            <a:noFill/>
          </a:ln>
        </p:spPr>
      </p:sp>
      <p:sp>
        <p:nvSpPr>
          <p:cNvPr id="388" name="Google Shape;388;p31"/>
          <p:cNvSpPr txBox="1"/>
          <p:nvPr/>
        </p:nvSpPr>
        <p:spPr>
          <a:xfrm>
            <a:off x="5458070" y="466402"/>
            <a:ext cx="5829829" cy="1525689"/>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899" u="none" cap="none" strike="noStrike">
                <a:solidFill>
                  <a:srgbClr val="FFFFFF"/>
                </a:solidFill>
                <a:latin typeface="Arial"/>
                <a:ea typeface="Arial"/>
                <a:cs typeface="Arial"/>
                <a:sym typeface="Arial"/>
              </a:rPr>
              <a:t>view</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2"/>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394" name="Google Shape;394;p32"/>
          <p:cNvSpPr/>
          <p:nvPr/>
        </p:nvSpPr>
        <p:spPr>
          <a:xfrm>
            <a:off x="789408" y="3042194"/>
            <a:ext cx="5498896" cy="4721878"/>
          </a:xfrm>
          <a:custGeom>
            <a:rect b="b" l="l" r="r" t="t"/>
            <a:pathLst>
              <a:path extrusionOk="0" h="4721878" w="5498896">
                <a:moveTo>
                  <a:pt x="0" y="0"/>
                </a:moveTo>
                <a:lnTo>
                  <a:pt x="5498895" y="0"/>
                </a:lnTo>
                <a:lnTo>
                  <a:pt x="5498895" y="4721878"/>
                </a:lnTo>
                <a:lnTo>
                  <a:pt x="0" y="4721878"/>
                </a:lnTo>
                <a:lnTo>
                  <a:pt x="0" y="0"/>
                </a:lnTo>
                <a:close/>
              </a:path>
            </a:pathLst>
          </a:custGeom>
          <a:blipFill rotWithShape="1">
            <a:blip r:embed="rId4">
              <a:alphaModFix/>
            </a:blip>
            <a:stretch>
              <a:fillRect b="0" l="0" r="0" t="0"/>
            </a:stretch>
          </a:blipFill>
          <a:ln>
            <a:noFill/>
          </a:ln>
        </p:spPr>
      </p:sp>
      <p:sp>
        <p:nvSpPr>
          <p:cNvPr id="395" name="Google Shape;395;p32"/>
          <p:cNvSpPr/>
          <p:nvPr/>
        </p:nvSpPr>
        <p:spPr>
          <a:xfrm>
            <a:off x="6687099" y="3042194"/>
            <a:ext cx="5466698" cy="4721878"/>
          </a:xfrm>
          <a:custGeom>
            <a:rect b="b" l="l" r="r" t="t"/>
            <a:pathLst>
              <a:path extrusionOk="0" h="4721878" w="5466698">
                <a:moveTo>
                  <a:pt x="0" y="0"/>
                </a:moveTo>
                <a:lnTo>
                  <a:pt x="5466697" y="0"/>
                </a:lnTo>
                <a:lnTo>
                  <a:pt x="5466697" y="4721878"/>
                </a:lnTo>
                <a:lnTo>
                  <a:pt x="0" y="4721878"/>
                </a:lnTo>
                <a:lnTo>
                  <a:pt x="0" y="0"/>
                </a:lnTo>
                <a:close/>
              </a:path>
            </a:pathLst>
          </a:custGeom>
          <a:blipFill rotWithShape="1">
            <a:blip r:embed="rId5">
              <a:alphaModFix/>
            </a:blip>
            <a:stretch>
              <a:fillRect b="0" l="0" r="0" t="0"/>
            </a:stretch>
          </a:blipFill>
          <a:ln>
            <a:noFill/>
          </a:ln>
        </p:spPr>
      </p:sp>
      <p:sp>
        <p:nvSpPr>
          <p:cNvPr id="396" name="Google Shape;396;p32"/>
          <p:cNvSpPr/>
          <p:nvPr/>
        </p:nvSpPr>
        <p:spPr>
          <a:xfrm>
            <a:off x="12553846" y="3042194"/>
            <a:ext cx="4944746" cy="4721878"/>
          </a:xfrm>
          <a:custGeom>
            <a:rect b="b" l="l" r="r" t="t"/>
            <a:pathLst>
              <a:path extrusionOk="0" h="4721878" w="4944746">
                <a:moveTo>
                  <a:pt x="0" y="0"/>
                </a:moveTo>
                <a:lnTo>
                  <a:pt x="4944746" y="0"/>
                </a:lnTo>
                <a:lnTo>
                  <a:pt x="4944746" y="4721878"/>
                </a:lnTo>
                <a:lnTo>
                  <a:pt x="0" y="4721878"/>
                </a:lnTo>
                <a:lnTo>
                  <a:pt x="0" y="0"/>
                </a:lnTo>
                <a:close/>
              </a:path>
            </a:pathLst>
          </a:custGeom>
          <a:blipFill rotWithShape="1">
            <a:blip r:embed="rId6">
              <a:alphaModFix/>
            </a:blip>
            <a:stretch>
              <a:fillRect b="-13387" l="0" r="0" t="0"/>
            </a:stretch>
          </a:blipFill>
          <a:ln>
            <a:noFill/>
          </a:ln>
        </p:spPr>
      </p:sp>
      <p:sp>
        <p:nvSpPr>
          <p:cNvPr id="397" name="Google Shape;397;p32"/>
          <p:cNvSpPr txBox="1"/>
          <p:nvPr/>
        </p:nvSpPr>
        <p:spPr>
          <a:xfrm>
            <a:off x="4404238" y="684600"/>
            <a:ext cx="8805251" cy="1525689"/>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899" u="none" cap="none" strike="noStrike">
                <a:solidFill>
                  <a:srgbClr val="FFFFFF"/>
                </a:solidFill>
                <a:latin typeface="Arial"/>
                <a:ea typeface="Arial"/>
                <a:cs typeface="Arial"/>
                <a:sym typeface="Arial"/>
              </a:rPr>
              <a:t>data export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3"/>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403" name="Google Shape;403;p33"/>
          <p:cNvSpPr/>
          <p:nvPr/>
        </p:nvSpPr>
        <p:spPr>
          <a:xfrm>
            <a:off x="1028700" y="2760563"/>
            <a:ext cx="4944746" cy="4765873"/>
          </a:xfrm>
          <a:custGeom>
            <a:rect b="b" l="l" r="r" t="t"/>
            <a:pathLst>
              <a:path extrusionOk="0" h="4765873" w="4944746">
                <a:moveTo>
                  <a:pt x="0" y="0"/>
                </a:moveTo>
                <a:lnTo>
                  <a:pt x="4944746" y="0"/>
                </a:lnTo>
                <a:lnTo>
                  <a:pt x="4944746" y="4765874"/>
                </a:lnTo>
                <a:lnTo>
                  <a:pt x="0" y="4765874"/>
                </a:lnTo>
                <a:lnTo>
                  <a:pt x="0" y="0"/>
                </a:lnTo>
                <a:close/>
              </a:path>
            </a:pathLst>
          </a:custGeom>
          <a:blipFill rotWithShape="1">
            <a:blip r:embed="rId4">
              <a:alphaModFix/>
            </a:blip>
            <a:stretch>
              <a:fillRect b="-13387" l="-463" r="-464" t="0"/>
            </a:stretch>
          </a:blipFill>
          <a:ln>
            <a:noFill/>
          </a:ln>
        </p:spPr>
      </p:sp>
      <p:grpSp>
        <p:nvGrpSpPr>
          <p:cNvPr id="404" name="Google Shape;404;p33"/>
          <p:cNvGrpSpPr/>
          <p:nvPr/>
        </p:nvGrpSpPr>
        <p:grpSpPr>
          <a:xfrm>
            <a:off x="6281088" y="4084400"/>
            <a:ext cx="4053999" cy="2118201"/>
            <a:chOff x="0" y="0"/>
            <a:chExt cx="1067720" cy="557880"/>
          </a:xfrm>
        </p:grpSpPr>
        <p:sp>
          <p:nvSpPr>
            <p:cNvPr id="405" name="Google Shape;405;p33"/>
            <p:cNvSpPr/>
            <p:nvPr/>
          </p:nvSpPr>
          <p:spPr>
            <a:xfrm>
              <a:off x="0" y="0"/>
              <a:ext cx="1067720" cy="557880"/>
            </a:xfrm>
            <a:custGeom>
              <a:rect b="b" l="l" r="r" t="t"/>
              <a:pathLst>
                <a:path extrusionOk="0" h="557880" w="1067720">
                  <a:moveTo>
                    <a:pt x="1067720" y="278940"/>
                  </a:moveTo>
                  <a:lnTo>
                    <a:pt x="661320" y="0"/>
                  </a:lnTo>
                  <a:lnTo>
                    <a:pt x="661320" y="203200"/>
                  </a:lnTo>
                  <a:lnTo>
                    <a:pt x="0" y="203200"/>
                  </a:lnTo>
                  <a:lnTo>
                    <a:pt x="0" y="354680"/>
                  </a:lnTo>
                  <a:lnTo>
                    <a:pt x="661320" y="354680"/>
                  </a:lnTo>
                  <a:lnTo>
                    <a:pt x="661320" y="557880"/>
                  </a:lnTo>
                  <a:lnTo>
                    <a:pt x="1067720" y="278940"/>
                  </a:lnTo>
                  <a:close/>
                </a:path>
              </a:pathLst>
            </a:custGeom>
            <a:solidFill>
              <a:srgbClr val="DEE19A"/>
            </a:solidFill>
            <a:ln>
              <a:noFill/>
            </a:ln>
          </p:spPr>
        </p:sp>
        <p:sp>
          <p:nvSpPr>
            <p:cNvPr id="406" name="Google Shape;406;p33"/>
            <p:cNvSpPr txBox="1"/>
            <p:nvPr/>
          </p:nvSpPr>
          <p:spPr>
            <a:xfrm>
              <a:off x="0" y="288925"/>
              <a:ext cx="966120" cy="65755"/>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7" name="Google Shape;407;p33"/>
          <p:cNvSpPr/>
          <p:nvPr/>
        </p:nvSpPr>
        <p:spPr>
          <a:xfrm>
            <a:off x="10836602" y="2340716"/>
            <a:ext cx="5940960" cy="5165614"/>
          </a:xfrm>
          <a:custGeom>
            <a:rect b="b" l="l" r="r" t="t"/>
            <a:pathLst>
              <a:path extrusionOk="0" h="5165614" w="5940960">
                <a:moveTo>
                  <a:pt x="0" y="0"/>
                </a:moveTo>
                <a:lnTo>
                  <a:pt x="5940959" y="0"/>
                </a:lnTo>
                <a:lnTo>
                  <a:pt x="5940959" y="5165614"/>
                </a:lnTo>
                <a:lnTo>
                  <a:pt x="0" y="5165614"/>
                </a:lnTo>
                <a:lnTo>
                  <a:pt x="0" y="0"/>
                </a:lnTo>
                <a:close/>
              </a:path>
            </a:pathLst>
          </a:custGeom>
          <a:blipFill rotWithShape="1">
            <a:blip r:embed="rId5">
              <a:alphaModFix/>
            </a:blip>
            <a:stretch>
              <a:fillRect b="0" l="0" r="0" t="0"/>
            </a:stretch>
          </a:blipFill>
          <a:ln>
            <a:noFill/>
          </a:ln>
        </p:spPr>
      </p:sp>
      <p:sp>
        <p:nvSpPr>
          <p:cNvPr id="408" name="Google Shape;408;p33"/>
          <p:cNvSpPr txBox="1"/>
          <p:nvPr/>
        </p:nvSpPr>
        <p:spPr>
          <a:xfrm>
            <a:off x="4248065" y="466402"/>
            <a:ext cx="8646562" cy="1525689"/>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899" u="none" cap="none" strike="noStrike">
                <a:solidFill>
                  <a:srgbClr val="FFFFFF"/>
                </a:solidFill>
                <a:latin typeface="Arial"/>
                <a:ea typeface="Arial"/>
                <a:cs typeface="Arial"/>
                <a:sym typeface="Arial"/>
              </a:rPr>
              <a:t>data import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4"/>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414" name="Google Shape;414;p34"/>
          <p:cNvSpPr txBox="1"/>
          <p:nvPr/>
        </p:nvSpPr>
        <p:spPr>
          <a:xfrm>
            <a:off x="5458070" y="466402"/>
            <a:ext cx="5829829" cy="1525689"/>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899" u="none" cap="none" strike="noStrike">
                <a:solidFill>
                  <a:srgbClr val="FFFFFF"/>
                </a:solidFill>
                <a:latin typeface="Arial"/>
                <a:ea typeface="Arial"/>
                <a:cs typeface="Arial"/>
                <a:sym typeface="Arial"/>
              </a:rPr>
              <a:t>backup</a:t>
            </a:r>
            <a:endParaRPr/>
          </a:p>
        </p:txBody>
      </p:sp>
      <p:sp>
        <p:nvSpPr>
          <p:cNvPr id="415" name="Google Shape;415;p34"/>
          <p:cNvSpPr/>
          <p:nvPr/>
        </p:nvSpPr>
        <p:spPr>
          <a:xfrm>
            <a:off x="4065916" y="2286064"/>
            <a:ext cx="8898429" cy="6549009"/>
          </a:xfrm>
          <a:custGeom>
            <a:rect b="b" l="l" r="r" t="t"/>
            <a:pathLst>
              <a:path extrusionOk="0" h="6549009" w="8898429">
                <a:moveTo>
                  <a:pt x="0" y="0"/>
                </a:moveTo>
                <a:lnTo>
                  <a:pt x="8898429" y="0"/>
                </a:lnTo>
                <a:lnTo>
                  <a:pt x="8898429" y="6549009"/>
                </a:lnTo>
                <a:lnTo>
                  <a:pt x="0" y="6549009"/>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5"/>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421" name="Google Shape;421;p35"/>
          <p:cNvSpPr/>
          <p:nvPr/>
        </p:nvSpPr>
        <p:spPr>
          <a:xfrm>
            <a:off x="3833289" y="1992091"/>
            <a:ext cx="9079392" cy="7638052"/>
          </a:xfrm>
          <a:custGeom>
            <a:rect b="b" l="l" r="r" t="t"/>
            <a:pathLst>
              <a:path extrusionOk="0" h="7638052" w="9079392">
                <a:moveTo>
                  <a:pt x="0" y="0"/>
                </a:moveTo>
                <a:lnTo>
                  <a:pt x="9079392" y="0"/>
                </a:lnTo>
                <a:lnTo>
                  <a:pt x="9079392" y="7638052"/>
                </a:lnTo>
                <a:lnTo>
                  <a:pt x="0" y="7638052"/>
                </a:lnTo>
                <a:lnTo>
                  <a:pt x="0" y="0"/>
                </a:lnTo>
                <a:close/>
              </a:path>
            </a:pathLst>
          </a:custGeom>
          <a:blipFill rotWithShape="1">
            <a:blip r:embed="rId4">
              <a:alphaModFix/>
            </a:blip>
            <a:stretch>
              <a:fillRect b="0" l="0" r="0" t="0"/>
            </a:stretch>
          </a:blipFill>
          <a:ln>
            <a:noFill/>
          </a:ln>
        </p:spPr>
      </p:sp>
      <p:sp>
        <p:nvSpPr>
          <p:cNvPr id="422" name="Google Shape;422;p35"/>
          <p:cNvSpPr txBox="1"/>
          <p:nvPr/>
        </p:nvSpPr>
        <p:spPr>
          <a:xfrm>
            <a:off x="5458070" y="466402"/>
            <a:ext cx="5829829" cy="1525689"/>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8899" u="none" cap="none" strike="noStrike">
                <a:solidFill>
                  <a:srgbClr val="FFFFFF"/>
                </a:solidFill>
                <a:latin typeface="Arial"/>
                <a:ea typeface="Arial"/>
                <a:cs typeface="Arial"/>
                <a:sym typeface="Arial"/>
              </a:rPr>
              <a:t>restore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6"/>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428" name="Google Shape;428;p36"/>
          <p:cNvSpPr/>
          <p:nvPr/>
        </p:nvSpPr>
        <p:spPr>
          <a:xfrm>
            <a:off x="10310856" y="2112802"/>
            <a:ext cx="6654227" cy="6061396"/>
          </a:xfrm>
          <a:custGeom>
            <a:rect b="b" l="l" r="r" t="t"/>
            <a:pathLst>
              <a:path extrusionOk="0" h="6061396" w="6654227">
                <a:moveTo>
                  <a:pt x="0" y="0"/>
                </a:moveTo>
                <a:lnTo>
                  <a:pt x="6654227" y="0"/>
                </a:lnTo>
                <a:lnTo>
                  <a:pt x="6654227" y="6061396"/>
                </a:lnTo>
                <a:lnTo>
                  <a:pt x="0" y="6061396"/>
                </a:lnTo>
                <a:lnTo>
                  <a:pt x="0" y="0"/>
                </a:lnTo>
                <a:close/>
              </a:path>
            </a:pathLst>
          </a:custGeom>
          <a:blipFill rotWithShape="1">
            <a:blip r:embed="rId4">
              <a:alphaModFix/>
            </a:blip>
            <a:stretch>
              <a:fillRect b="0" l="0" r="0" t="0"/>
            </a:stretch>
          </a:blipFill>
          <a:ln>
            <a:noFill/>
          </a:ln>
        </p:spPr>
      </p:sp>
      <p:sp>
        <p:nvSpPr>
          <p:cNvPr id="429" name="Google Shape;429;p36"/>
          <p:cNvSpPr txBox="1"/>
          <p:nvPr/>
        </p:nvSpPr>
        <p:spPr>
          <a:xfrm>
            <a:off x="1028700" y="2128685"/>
            <a:ext cx="7247286" cy="20891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Arial"/>
                <a:ea typeface="Arial"/>
                <a:cs typeface="Arial"/>
                <a:sym typeface="Arial"/>
              </a:rPr>
              <a:t>3.3. TRÌNH BÀY THÔNG TIN</a:t>
            </a:r>
            <a:endParaRPr/>
          </a:p>
        </p:txBody>
      </p:sp>
      <p:sp>
        <p:nvSpPr>
          <p:cNvPr id="430" name="Google Shape;430;p36"/>
          <p:cNvSpPr txBox="1"/>
          <p:nvPr/>
        </p:nvSpPr>
        <p:spPr>
          <a:xfrm>
            <a:off x="1504950" y="4818418"/>
            <a:ext cx="4560319" cy="2401050"/>
          </a:xfrm>
          <a:prstGeom prst="rect">
            <a:avLst/>
          </a:prstGeom>
          <a:noFill/>
          <a:ln>
            <a:noFill/>
          </a:ln>
        </p:spPr>
        <p:txBody>
          <a:bodyPr anchorCtr="0" anchor="t" bIns="0" lIns="0" spcFirstLastPara="1" rIns="0" wrap="square" tIns="0">
            <a:spAutoFit/>
          </a:bodyPr>
          <a:lstStyle/>
          <a:p>
            <a:pPr indent="0" lvl="0" marL="0" marR="0" rtl="0" algn="l">
              <a:lnSpc>
                <a:spcPct val="101997"/>
              </a:lnSpc>
              <a:spcBef>
                <a:spcPts val="0"/>
              </a:spcBef>
              <a:spcAft>
                <a:spcPts val="0"/>
              </a:spcAft>
              <a:buNone/>
            </a:pPr>
            <a:r>
              <a:rPr b="0" i="0" lang="en-US" sz="6109" u="none" cap="none" strike="noStrike">
                <a:solidFill>
                  <a:srgbClr val="303030"/>
                </a:solidFill>
                <a:latin typeface="Arial"/>
                <a:ea typeface="Arial"/>
                <a:cs typeface="Arial"/>
                <a:sym typeface="Arial"/>
              </a:rPr>
              <a:t>MENU</a:t>
            </a:r>
            <a:endParaRPr/>
          </a:p>
          <a:p>
            <a:pPr indent="0" lvl="0" marL="0" marR="0" rtl="0" algn="l">
              <a:lnSpc>
                <a:spcPct val="101997"/>
              </a:lnSpc>
              <a:spcBef>
                <a:spcPts val="0"/>
              </a:spcBef>
              <a:spcAft>
                <a:spcPts val="0"/>
              </a:spcAft>
              <a:buNone/>
            </a:pPr>
            <a:r>
              <a:rPr b="0" i="0" lang="en-US" sz="6109" u="none" cap="none" strike="noStrike">
                <a:solidFill>
                  <a:srgbClr val="303030"/>
                </a:solidFill>
                <a:latin typeface="Arial"/>
                <a:ea typeface="Arial"/>
                <a:cs typeface="Arial"/>
                <a:sym typeface="Arial"/>
              </a:rPr>
              <a:t>FORM</a:t>
            </a:r>
            <a:endParaRPr/>
          </a:p>
          <a:p>
            <a:pPr indent="0" lvl="0" marL="0" marR="0" rtl="0" algn="l">
              <a:lnSpc>
                <a:spcPct val="101997"/>
              </a:lnSpc>
              <a:spcBef>
                <a:spcPts val="0"/>
              </a:spcBef>
              <a:spcAft>
                <a:spcPts val="0"/>
              </a:spcAft>
              <a:buNone/>
            </a:pPr>
            <a:r>
              <a:rPr b="0" i="0" lang="en-US" sz="6109" u="none" cap="none" strike="noStrike">
                <a:solidFill>
                  <a:srgbClr val="303030"/>
                </a:solidFill>
                <a:latin typeface="Arial"/>
                <a:ea typeface="Arial"/>
                <a:cs typeface="Arial"/>
                <a:sym typeface="Arial"/>
              </a:rPr>
              <a:t>REPORT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7"/>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436" name="Google Shape;436;p37"/>
          <p:cNvSpPr/>
          <p:nvPr/>
        </p:nvSpPr>
        <p:spPr>
          <a:xfrm>
            <a:off x="12973350" y="8276254"/>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4">
              <a:alphaModFix/>
            </a:blip>
            <a:stretch>
              <a:fillRect b="0" l="0" r="0" t="0"/>
            </a:stretch>
          </a:blipFill>
          <a:ln>
            <a:noFill/>
          </a:ln>
        </p:spPr>
      </p:sp>
      <p:sp>
        <p:nvSpPr>
          <p:cNvPr id="437" name="Google Shape;437;p37"/>
          <p:cNvSpPr/>
          <p:nvPr/>
        </p:nvSpPr>
        <p:spPr>
          <a:xfrm>
            <a:off x="-1382643" y="-567545"/>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5">
              <a:alphaModFix/>
            </a:blip>
            <a:stretch>
              <a:fillRect b="0" l="0" r="0" t="0"/>
            </a:stretch>
          </a:blipFill>
          <a:ln>
            <a:noFill/>
          </a:ln>
        </p:spPr>
      </p:sp>
      <p:sp>
        <p:nvSpPr>
          <p:cNvPr id="438" name="Google Shape;438;p37"/>
          <p:cNvSpPr/>
          <p:nvPr/>
        </p:nvSpPr>
        <p:spPr>
          <a:xfrm>
            <a:off x="17259300" y="1779686"/>
            <a:ext cx="2446977" cy="2939311"/>
          </a:xfrm>
          <a:custGeom>
            <a:rect b="b" l="l" r="r" t="t"/>
            <a:pathLst>
              <a:path extrusionOk="0" h="2939311" w="2446977">
                <a:moveTo>
                  <a:pt x="0" y="0"/>
                </a:moveTo>
                <a:lnTo>
                  <a:pt x="2446977" y="0"/>
                </a:lnTo>
                <a:lnTo>
                  <a:pt x="2446977" y="2939311"/>
                </a:lnTo>
                <a:lnTo>
                  <a:pt x="0" y="2939311"/>
                </a:lnTo>
                <a:lnTo>
                  <a:pt x="0" y="0"/>
                </a:lnTo>
                <a:close/>
              </a:path>
            </a:pathLst>
          </a:custGeom>
          <a:blipFill rotWithShape="1">
            <a:blip r:embed="rId6">
              <a:alphaModFix/>
            </a:blip>
            <a:stretch>
              <a:fillRect b="0" l="0" r="0" t="0"/>
            </a:stretch>
          </a:blipFill>
          <a:ln>
            <a:noFill/>
          </a:ln>
        </p:spPr>
      </p:sp>
      <p:sp>
        <p:nvSpPr>
          <p:cNvPr id="439" name="Google Shape;439;p37"/>
          <p:cNvSpPr/>
          <p:nvPr/>
        </p:nvSpPr>
        <p:spPr>
          <a:xfrm>
            <a:off x="7052402" y="-412187"/>
            <a:ext cx="5416435" cy="827237"/>
          </a:xfrm>
          <a:custGeom>
            <a:rect b="b" l="l" r="r" t="t"/>
            <a:pathLst>
              <a:path extrusionOk="0" h="827237" w="5416435">
                <a:moveTo>
                  <a:pt x="0" y="0"/>
                </a:moveTo>
                <a:lnTo>
                  <a:pt x="5416435" y="0"/>
                </a:lnTo>
                <a:lnTo>
                  <a:pt x="5416435" y="827238"/>
                </a:lnTo>
                <a:lnTo>
                  <a:pt x="0" y="827238"/>
                </a:lnTo>
                <a:lnTo>
                  <a:pt x="0" y="0"/>
                </a:lnTo>
                <a:close/>
              </a:path>
            </a:pathLst>
          </a:custGeom>
          <a:blipFill rotWithShape="1">
            <a:blip r:embed="rId7">
              <a:alphaModFix/>
            </a:blip>
            <a:stretch>
              <a:fillRect b="0" l="0" r="0" t="0"/>
            </a:stretch>
          </a:blipFill>
          <a:ln>
            <a:noFill/>
          </a:ln>
        </p:spPr>
      </p:sp>
      <p:sp>
        <p:nvSpPr>
          <p:cNvPr id="440" name="Google Shape;440;p37"/>
          <p:cNvSpPr/>
          <p:nvPr/>
        </p:nvSpPr>
        <p:spPr>
          <a:xfrm>
            <a:off x="-2729948" y="9258300"/>
            <a:ext cx="6242672" cy="1771358"/>
          </a:xfrm>
          <a:custGeom>
            <a:rect b="b" l="l" r="r" t="t"/>
            <a:pathLst>
              <a:path extrusionOk="0" h="1771358" w="6242672">
                <a:moveTo>
                  <a:pt x="0" y="0"/>
                </a:moveTo>
                <a:lnTo>
                  <a:pt x="6242672" y="0"/>
                </a:lnTo>
                <a:lnTo>
                  <a:pt x="6242672" y="1771358"/>
                </a:lnTo>
                <a:lnTo>
                  <a:pt x="0" y="1771358"/>
                </a:lnTo>
                <a:lnTo>
                  <a:pt x="0" y="0"/>
                </a:lnTo>
                <a:close/>
              </a:path>
            </a:pathLst>
          </a:custGeom>
          <a:blipFill rotWithShape="1">
            <a:blip r:embed="rId8">
              <a:alphaModFix/>
            </a:blip>
            <a:stretch>
              <a:fillRect b="0" l="0" r="0" t="0"/>
            </a:stretch>
          </a:blipFill>
          <a:ln>
            <a:noFill/>
          </a:ln>
        </p:spPr>
      </p:sp>
      <p:sp>
        <p:nvSpPr>
          <p:cNvPr id="441" name="Google Shape;441;p37"/>
          <p:cNvSpPr/>
          <p:nvPr/>
        </p:nvSpPr>
        <p:spPr>
          <a:xfrm>
            <a:off x="4375121" y="9558221"/>
            <a:ext cx="6397553" cy="2942875"/>
          </a:xfrm>
          <a:custGeom>
            <a:rect b="b" l="l" r="r" t="t"/>
            <a:pathLst>
              <a:path extrusionOk="0" h="2942875" w="6397553">
                <a:moveTo>
                  <a:pt x="0" y="0"/>
                </a:moveTo>
                <a:lnTo>
                  <a:pt x="6397554" y="0"/>
                </a:lnTo>
                <a:lnTo>
                  <a:pt x="6397554" y="2942874"/>
                </a:lnTo>
                <a:lnTo>
                  <a:pt x="0" y="2942874"/>
                </a:lnTo>
                <a:lnTo>
                  <a:pt x="0" y="0"/>
                </a:lnTo>
                <a:close/>
              </a:path>
            </a:pathLst>
          </a:custGeom>
          <a:blipFill rotWithShape="1">
            <a:blip r:embed="rId9">
              <a:alphaModFix/>
            </a:blip>
            <a:stretch>
              <a:fillRect b="0" l="0" r="0" t="0"/>
            </a:stretch>
          </a:blipFill>
          <a:ln>
            <a:noFill/>
          </a:ln>
        </p:spPr>
      </p:sp>
      <p:sp>
        <p:nvSpPr>
          <p:cNvPr id="442" name="Google Shape;442;p37"/>
          <p:cNvSpPr/>
          <p:nvPr/>
        </p:nvSpPr>
        <p:spPr>
          <a:xfrm rot="10800000">
            <a:off x="13393131" y="-2821861"/>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10">
              <a:alphaModFix/>
            </a:blip>
            <a:stretch>
              <a:fillRect b="0" l="0" r="0" t="0"/>
            </a:stretch>
          </a:blipFill>
          <a:ln>
            <a:noFill/>
          </a:ln>
        </p:spPr>
      </p:sp>
      <p:sp>
        <p:nvSpPr>
          <p:cNvPr id="443" name="Google Shape;443;p37"/>
          <p:cNvSpPr/>
          <p:nvPr/>
        </p:nvSpPr>
        <p:spPr>
          <a:xfrm>
            <a:off x="-4907893" y="4960948"/>
            <a:ext cx="6397553" cy="2942875"/>
          </a:xfrm>
          <a:custGeom>
            <a:rect b="b" l="l" r="r" t="t"/>
            <a:pathLst>
              <a:path extrusionOk="0" h="2942875" w="6397553">
                <a:moveTo>
                  <a:pt x="0" y="0"/>
                </a:moveTo>
                <a:lnTo>
                  <a:pt x="6397553" y="0"/>
                </a:lnTo>
                <a:lnTo>
                  <a:pt x="6397553" y="2942874"/>
                </a:lnTo>
                <a:lnTo>
                  <a:pt x="0" y="2942874"/>
                </a:lnTo>
                <a:lnTo>
                  <a:pt x="0" y="0"/>
                </a:lnTo>
                <a:close/>
              </a:path>
            </a:pathLst>
          </a:custGeom>
          <a:blipFill rotWithShape="1">
            <a:blip r:embed="rId9">
              <a:alphaModFix/>
            </a:blip>
            <a:stretch>
              <a:fillRect b="0" l="0" r="0" t="0"/>
            </a:stretch>
          </a:blipFill>
          <a:ln>
            <a:noFill/>
          </a:ln>
        </p:spPr>
      </p:sp>
      <p:sp>
        <p:nvSpPr>
          <p:cNvPr id="444" name="Google Shape;444;p37"/>
          <p:cNvSpPr/>
          <p:nvPr/>
        </p:nvSpPr>
        <p:spPr>
          <a:xfrm>
            <a:off x="4222506" y="2003776"/>
            <a:ext cx="9337159" cy="6875122"/>
          </a:xfrm>
          <a:custGeom>
            <a:rect b="b" l="l" r="r" t="t"/>
            <a:pathLst>
              <a:path extrusionOk="0" h="6875122" w="9337159">
                <a:moveTo>
                  <a:pt x="0" y="0"/>
                </a:moveTo>
                <a:lnTo>
                  <a:pt x="9337160" y="0"/>
                </a:lnTo>
                <a:lnTo>
                  <a:pt x="9337160" y="6875122"/>
                </a:lnTo>
                <a:lnTo>
                  <a:pt x="0" y="6875122"/>
                </a:lnTo>
                <a:lnTo>
                  <a:pt x="0" y="0"/>
                </a:lnTo>
                <a:close/>
              </a:path>
            </a:pathLst>
          </a:custGeom>
          <a:blipFill rotWithShape="1">
            <a:blip r:embed="rId11">
              <a:alphaModFix/>
            </a:blip>
            <a:stretch>
              <a:fillRect b="0" l="0" r="0" t="0"/>
            </a:stretch>
          </a:blipFill>
          <a:ln>
            <a:noFill/>
          </a:ln>
        </p:spPr>
      </p:sp>
      <p:sp>
        <p:nvSpPr>
          <p:cNvPr id="445" name="Google Shape;445;p37"/>
          <p:cNvSpPr txBox="1"/>
          <p:nvPr/>
        </p:nvSpPr>
        <p:spPr>
          <a:xfrm>
            <a:off x="6576213" y="268132"/>
            <a:ext cx="4629745" cy="186055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4000" u="none" cap="none" strike="noStrike">
                <a:solidFill>
                  <a:srgbClr val="FFFFFF"/>
                </a:solidFill>
                <a:latin typeface="Arial"/>
                <a:ea typeface="Arial"/>
                <a:cs typeface="Arial"/>
                <a:sym typeface="Arial"/>
              </a:rPr>
              <a:t>MENU</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8"/>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451" name="Google Shape;451;p38"/>
          <p:cNvSpPr/>
          <p:nvPr/>
        </p:nvSpPr>
        <p:spPr>
          <a:xfrm>
            <a:off x="12973350" y="8276254"/>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4">
              <a:alphaModFix/>
            </a:blip>
            <a:stretch>
              <a:fillRect b="0" l="0" r="0" t="0"/>
            </a:stretch>
          </a:blipFill>
          <a:ln>
            <a:noFill/>
          </a:ln>
        </p:spPr>
      </p:sp>
      <p:sp>
        <p:nvSpPr>
          <p:cNvPr id="452" name="Google Shape;452;p38"/>
          <p:cNvSpPr/>
          <p:nvPr/>
        </p:nvSpPr>
        <p:spPr>
          <a:xfrm>
            <a:off x="-1382643" y="-567545"/>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5">
              <a:alphaModFix/>
            </a:blip>
            <a:stretch>
              <a:fillRect b="0" l="0" r="0" t="0"/>
            </a:stretch>
          </a:blipFill>
          <a:ln>
            <a:noFill/>
          </a:ln>
        </p:spPr>
      </p:sp>
      <p:sp>
        <p:nvSpPr>
          <p:cNvPr id="453" name="Google Shape;453;p38"/>
          <p:cNvSpPr/>
          <p:nvPr/>
        </p:nvSpPr>
        <p:spPr>
          <a:xfrm>
            <a:off x="17259300" y="1779686"/>
            <a:ext cx="2446977" cy="2939311"/>
          </a:xfrm>
          <a:custGeom>
            <a:rect b="b" l="l" r="r" t="t"/>
            <a:pathLst>
              <a:path extrusionOk="0" h="2939311" w="2446977">
                <a:moveTo>
                  <a:pt x="0" y="0"/>
                </a:moveTo>
                <a:lnTo>
                  <a:pt x="2446977" y="0"/>
                </a:lnTo>
                <a:lnTo>
                  <a:pt x="2446977" y="2939311"/>
                </a:lnTo>
                <a:lnTo>
                  <a:pt x="0" y="2939311"/>
                </a:lnTo>
                <a:lnTo>
                  <a:pt x="0" y="0"/>
                </a:lnTo>
                <a:close/>
              </a:path>
            </a:pathLst>
          </a:custGeom>
          <a:blipFill rotWithShape="1">
            <a:blip r:embed="rId6">
              <a:alphaModFix/>
            </a:blip>
            <a:stretch>
              <a:fillRect b="0" l="0" r="0" t="0"/>
            </a:stretch>
          </a:blipFill>
          <a:ln>
            <a:noFill/>
          </a:ln>
        </p:spPr>
      </p:sp>
      <p:sp>
        <p:nvSpPr>
          <p:cNvPr id="454" name="Google Shape;454;p38"/>
          <p:cNvSpPr/>
          <p:nvPr/>
        </p:nvSpPr>
        <p:spPr>
          <a:xfrm>
            <a:off x="7052402" y="-412187"/>
            <a:ext cx="5416435" cy="827237"/>
          </a:xfrm>
          <a:custGeom>
            <a:rect b="b" l="l" r="r" t="t"/>
            <a:pathLst>
              <a:path extrusionOk="0" h="827237" w="5416435">
                <a:moveTo>
                  <a:pt x="0" y="0"/>
                </a:moveTo>
                <a:lnTo>
                  <a:pt x="5416435" y="0"/>
                </a:lnTo>
                <a:lnTo>
                  <a:pt x="5416435" y="827238"/>
                </a:lnTo>
                <a:lnTo>
                  <a:pt x="0" y="827238"/>
                </a:lnTo>
                <a:lnTo>
                  <a:pt x="0" y="0"/>
                </a:lnTo>
                <a:close/>
              </a:path>
            </a:pathLst>
          </a:custGeom>
          <a:blipFill rotWithShape="1">
            <a:blip r:embed="rId7">
              <a:alphaModFix/>
            </a:blip>
            <a:stretch>
              <a:fillRect b="0" l="0" r="0" t="0"/>
            </a:stretch>
          </a:blipFill>
          <a:ln>
            <a:noFill/>
          </a:ln>
        </p:spPr>
      </p:sp>
      <p:sp>
        <p:nvSpPr>
          <p:cNvPr id="455" name="Google Shape;455;p38"/>
          <p:cNvSpPr/>
          <p:nvPr/>
        </p:nvSpPr>
        <p:spPr>
          <a:xfrm>
            <a:off x="-2729948" y="9258300"/>
            <a:ext cx="6242672" cy="1771358"/>
          </a:xfrm>
          <a:custGeom>
            <a:rect b="b" l="l" r="r" t="t"/>
            <a:pathLst>
              <a:path extrusionOk="0" h="1771358" w="6242672">
                <a:moveTo>
                  <a:pt x="0" y="0"/>
                </a:moveTo>
                <a:lnTo>
                  <a:pt x="6242672" y="0"/>
                </a:lnTo>
                <a:lnTo>
                  <a:pt x="6242672" y="1771358"/>
                </a:lnTo>
                <a:lnTo>
                  <a:pt x="0" y="1771358"/>
                </a:lnTo>
                <a:lnTo>
                  <a:pt x="0" y="0"/>
                </a:lnTo>
                <a:close/>
              </a:path>
            </a:pathLst>
          </a:custGeom>
          <a:blipFill rotWithShape="1">
            <a:blip r:embed="rId8">
              <a:alphaModFix/>
            </a:blip>
            <a:stretch>
              <a:fillRect b="0" l="0" r="0" t="0"/>
            </a:stretch>
          </a:blipFill>
          <a:ln>
            <a:noFill/>
          </a:ln>
        </p:spPr>
      </p:sp>
      <p:sp>
        <p:nvSpPr>
          <p:cNvPr id="456" name="Google Shape;456;p38"/>
          <p:cNvSpPr/>
          <p:nvPr/>
        </p:nvSpPr>
        <p:spPr>
          <a:xfrm>
            <a:off x="4375121" y="9558221"/>
            <a:ext cx="6397553" cy="2942875"/>
          </a:xfrm>
          <a:custGeom>
            <a:rect b="b" l="l" r="r" t="t"/>
            <a:pathLst>
              <a:path extrusionOk="0" h="2942875" w="6397553">
                <a:moveTo>
                  <a:pt x="0" y="0"/>
                </a:moveTo>
                <a:lnTo>
                  <a:pt x="6397554" y="0"/>
                </a:lnTo>
                <a:lnTo>
                  <a:pt x="6397554" y="2942874"/>
                </a:lnTo>
                <a:lnTo>
                  <a:pt x="0" y="2942874"/>
                </a:lnTo>
                <a:lnTo>
                  <a:pt x="0" y="0"/>
                </a:lnTo>
                <a:close/>
              </a:path>
            </a:pathLst>
          </a:custGeom>
          <a:blipFill rotWithShape="1">
            <a:blip r:embed="rId9">
              <a:alphaModFix/>
            </a:blip>
            <a:stretch>
              <a:fillRect b="0" l="0" r="0" t="0"/>
            </a:stretch>
          </a:blipFill>
          <a:ln>
            <a:noFill/>
          </a:ln>
        </p:spPr>
      </p:sp>
      <p:sp>
        <p:nvSpPr>
          <p:cNvPr id="457" name="Google Shape;457;p38"/>
          <p:cNvSpPr/>
          <p:nvPr/>
        </p:nvSpPr>
        <p:spPr>
          <a:xfrm rot="10800000">
            <a:off x="13393131" y="-2821861"/>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10">
              <a:alphaModFix/>
            </a:blip>
            <a:stretch>
              <a:fillRect b="0" l="0" r="0" t="0"/>
            </a:stretch>
          </a:blipFill>
          <a:ln>
            <a:noFill/>
          </a:ln>
        </p:spPr>
      </p:sp>
      <p:sp>
        <p:nvSpPr>
          <p:cNvPr id="458" name="Google Shape;458;p38"/>
          <p:cNvSpPr/>
          <p:nvPr/>
        </p:nvSpPr>
        <p:spPr>
          <a:xfrm>
            <a:off x="-4907893" y="4960948"/>
            <a:ext cx="6397553" cy="2942875"/>
          </a:xfrm>
          <a:custGeom>
            <a:rect b="b" l="l" r="r" t="t"/>
            <a:pathLst>
              <a:path extrusionOk="0" h="2942875" w="6397553">
                <a:moveTo>
                  <a:pt x="0" y="0"/>
                </a:moveTo>
                <a:lnTo>
                  <a:pt x="6397553" y="0"/>
                </a:lnTo>
                <a:lnTo>
                  <a:pt x="6397553" y="2942874"/>
                </a:lnTo>
                <a:lnTo>
                  <a:pt x="0" y="2942874"/>
                </a:lnTo>
                <a:lnTo>
                  <a:pt x="0" y="0"/>
                </a:lnTo>
                <a:close/>
              </a:path>
            </a:pathLst>
          </a:custGeom>
          <a:blipFill rotWithShape="1">
            <a:blip r:embed="rId9">
              <a:alphaModFix/>
            </a:blip>
            <a:stretch>
              <a:fillRect b="0" l="0" r="0" t="0"/>
            </a:stretch>
          </a:blipFill>
          <a:ln>
            <a:noFill/>
          </a:ln>
        </p:spPr>
      </p:sp>
      <p:sp>
        <p:nvSpPr>
          <p:cNvPr id="459" name="Google Shape;459;p38"/>
          <p:cNvSpPr/>
          <p:nvPr/>
        </p:nvSpPr>
        <p:spPr>
          <a:xfrm>
            <a:off x="391388" y="2652945"/>
            <a:ext cx="7691073" cy="5623309"/>
          </a:xfrm>
          <a:custGeom>
            <a:rect b="b" l="l" r="r" t="t"/>
            <a:pathLst>
              <a:path extrusionOk="0" h="5623309" w="7691073">
                <a:moveTo>
                  <a:pt x="0" y="0"/>
                </a:moveTo>
                <a:lnTo>
                  <a:pt x="7691073" y="0"/>
                </a:lnTo>
                <a:lnTo>
                  <a:pt x="7691073" y="5623309"/>
                </a:lnTo>
                <a:lnTo>
                  <a:pt x="0" y="5623309"/>
                </a:lnTo>
                <a:lnTo>
                  <a:pt x="0" y="0"/>
                </a:lnTo>
                <a:close/>
              </a:path>
            </a:pathLst>
          </a:custGeom>
          <a:blipFill rotWithShape="1">
            <a:blip r:embed="rId11">
              <a:alphaModFix/>
            </a:blip>
            <a:stretch>
              <a:fillRect b="0" l="0" r="0" t="0"/>
            </a:stretch>
          </a:blipFill>
          <a:ln>
            <a:noFill/>
          </a:ln>
        </p:spPr>
      </p:sp>
      <p:sp>
        <p:nvSpPr>
          <p:cNvPr id="460" name="Google Shape;460;p38"/>
          <p:cNvSpPr/>
          <p:nvPr/>
        </p:nvSpPr>
        <p:spPr>
          <a:xfrm>
            <a:off x="9144000" y="2652945"/>
            <a:ext cx="7809509" cy="5623309"/>
          </a:xfrm>
          <a:custGeom>
            <a:rect b="b" l="l" r="r" t="t"/>
            <a:pathLst>
              <a:path extrusionOk="0" h="5623309" w="7809509">
                <a:moveTo>
                  <a:pt x="0" y="0"/>
                </a:moveTo>
                <a:lnTo>
                  <a:pt x="7809509" y="0"/>
                </a:lnTo>
                <a:lnTo>
                  <a:pt x="7809509" y="5623309"/>
                </a:lnTo>
                <a:lnTo>
                  <a:pt x="0" y="5623309"/>
                </a:lnTo>
                <a:lnTo>
                  <a:pt x="0" y="0"/>
                </a:lnTo>
                <a:close/>
              </a:path>
            </a:pathLst>
          </a:custGeom>
          <a:blipFill rotWithShape="1">
            <a:blip r:embed="rId12">
              <a:alphaModFix/>
            </a:blip>
            <a:stretch>
              <a:fillRect b="0" l="-438" r="-438" t="-400"/>
            </a:stretch>
          </a:blipFill>
          <a:ln>
            <a:noFill/>
          </a:ln>
        </p:spPr>
      </p:sp>
      <p:sp>
        <p:nvSpPr>
          <p:cNvPr id="461" name="Google Shape;461;p38"/>
          <p:cNvSpPr txBox="1"/>
          <p:nvPr/>
        </p:nvSpPr>
        <p:spPr>
          <a:xfrm>
            <a:off x="6595458" y="268132"/>
            <a:ext cx="4558754" cy="186055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4000" u="none" cap="none" strike="noStrike">
                <a:solidFill>
                  <a:srgbClr val="FFFFFF"/>
                </a:solidFill>
                <a:latin typeface="Arial"/>
                <a:ea typeface="Arial"/>
                <a:cs typeface="Arial"/>
                <a:sym typeface="Arial"/>
              </a:rPr>
              <a:t>FORM</a:t>
            </a:r>
            <a:endParaRPr/>
          </a:p>
        </p:txBody>
      </p:sp>
      <p:sp>
        <p:nvSpPr>
          <p:cNvPr id="462" name="Google Shape;462;p38"/>
          <p:cNvSpPr txBox="1"/>
          <p:nvPr/>
        </p:nvSpPr>
        <p:spPr>
          <a:xfrm>
            <a:off x="5711270" y="1674911"/>
            <a:ext cx="6327130" cy="90614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Form đăng nhập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9"/>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468" name="Google Shape;468;p39"/>
          <p:cNvSpPr/>
          <p:nvPr/>
        </p:nvSpPr>
        <p:spPr>
          <a:xfrm>
            <a:off x="12973350" y="8276254"/>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4">
              <a:alphaModFix/>
            </a:blip>
            <a:stretch>
              <a:fillRect b="0" l="0" r="0" t="0"/>
            </a:stretch>
          </a:blipFill>
          <a:ln>
            <a:noFill/>
          </a:ln>
        </p:spPr>
      </p:sp>
      <p:sp>
        <p:nvSpPr>
          <p:cNvPr id="469" name="Google Shape;469;p39"/>
          <p:cNvSpPr/>
          <p:nvPr/>
        </p:nvSpPr>
        <p:spPr>
          <a:xfrm>
            <a:off x="-1382643" y="-567545"/>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5">
              <a:alphaModFix/>
            </a:blip>
            <a:stretch>
              <a:fillRect b="0" l="0" r="0" t="0"/>
            </a:stretch>
          </a:blipFill>
          <a:ln>
            <a:noFill/>
          </a:ln>
        </p:spPr>
      </p:sp>
      <p:sp>
        <p:nvSpPr>
          <p:cNvPr id="470" name="Google Shape;470;p39"/>
          <p:cNvSpPr/>
          <p:nvPr/>
        </p:nvSpPr>
        <p:spPr>
          <a:xfrm>
            <a:off x="17259300" y="1779686"/>
            <a:ext cx="2446977" cy="2939311"/>
          </a:xfrm>
          <a:custGeom>
            <a:rect b="b" l="l" r="r" t="t"/>
            <a:pathLst>
              <a:path extrusionOk="0" h="2939311" w="2446977">
                <a:moveTo>
                  <a:pt x="0" y="0"/>
                </a:moveTo>
                <a:lnTo>
                  <a:pt x="2446977" y="0"/>
                </a:lnTo>
                <a:lnTo>
                  <a:pt x="2446977" y="2939311"/>
                </a:lnTo>
                <a:lnTo>
                  <a:pt x="0" y="2939311"/>
                </a:lnTo>
                <a:lnTo>
                  <a:pt x="0" y="0"/>
                </a:lnTo>
                <a:close/>
              </a:path>
            </a:pathLst>
          </a:custGeom>
          <a:blipFill rotWithShape="1">
            <a:blip r:embed="rId6">
              <a:alphaModFix/>
            </a:blip>
            <a:stretch>
              <a:fillRect b="0" l="0" r="0" t="0"/>
            </a:stretch>
          </a:blipFill>
          <a:ln>
            <a:noFill/>
          </a:ln>
        </p:spPr>
      </p:sp>
      <p:sp>
        <p:nvSpPr>
          <p:cNvPr id="471" name="Google Shape;471;p39"/>
          <p:cNvSpPr/>
          <p:nvPr/>
        </p:nvSpPr>
        <p:spPr>
          <a:xfrm>
            <a:off x="7052402" y="-412187"/>
            <a:ext cx="5416435" cy="827237"/>
          </a:xfrm>
          <a:custGeom>
            <a:rect b="b" l="l" r="r" t="t"/>
            <a:pathLst>
              <a:path extrusionOk="0" h="827237" w="5416435">
                <a:moveTo>
                  <a:pt x="0" y="0"/>
                </a:moveTo>
                <a:lnTo>
                  <a:pt x="5416435" y="0"/>
                </a:lnTo>
                <a:lnTo>
                  <a:pt x="5416435" y="827238"/>
                </a:lnTo>
                <a:lnTo>
                  <a:pt x="0" y="827238"/>
                </a:lnTo>
                <a:lnTo>
                  <a:pt x="0" y="0"/>
                </a:lnTo>
                <a:close/>
              </a:path>
            </a:pathLst>
          </a:custGeom>
          <a:blipFill rotWithShape="1">
            <a:blip r:embed="rId7">
              <a:alphaModFix/>
            </a:blip>
            <a:stretch>
              <a:fillRect b="0" l="0" r="0" t="0"/>
            </a:stretch>
          </a:blipFill>
          <a:ln>
            <a:noFill/>
          </a:ln>
        </p:spPr>
      </p:sp>
      <p:sp>
        <p:nvSpPr>
          <p:cNvPr id="472" name="Google Shape;472;p39"/>
          <p:cNvSpPr/>
          <p:nvPr/>
        </p:nvSpPr>
        <p:spPr>
          <a:xfrm>
            <a:off x="-2729948" y="9258300"/>
            <a:ext cx="6242672" cy="1771358"/>
          </a:xfrm>
          <a:custGeom>
            <a:rect b="b" l="l" r="r" t="t"/>
            <a:pathLst>
              <a:path extrusionOk="0" h="1771358" w="6242672">
                <a:moveTo>
                  <a:pt x="0" y="0"/>
                </a:moveTo>
                <a:lnTo>
                  <a:pt x="6242672" y="0"/>
                </a:lnTo>
                <a:lnTo>
                  <a:pt x="6242672" y="1771358"/>
                </a:lnTo>
                <a:lnTo>
                  <a:pt x="0" y="1771358"/>
                </a:lnTo>
                <a:lnTo>
                  <a:pt x="0" y="0"/>
                </a:lnTo>
                <a:close/>
              </a:path>
            </a:pathLst>
          </a:custGeom>
          <a:blipFill rotWithShape="1">
            <a:blip r:embed="rId8">
              <a:alphaModFix/>
            </a:blip>
            <a:stretch>
              <a:fillRect b="0" l="0" r="0" t="0"/>
            </a:stretch>
          </a:blipFill>
          <a:ln>
            <a:noFill/>
          </a:ln>
        </p:spPr>
      </p:sp>
      <p:sp>
        <p:nvSpPr>
          <p:cNvPr id="473" name="Google Shape;473;p39"/>
          <p:cNvSpPr/>
          <p:nvPr/>
        </p:nvSpPr>
        <p:spPr>
          <a:xfrm>
            <a:off x="4375121" y="9558221"/>
            <a:ext cx="6397553" cy="2942875"/>
          </a:xfrm>
          <a:custGeom>
            <a:rect b="b" l="l" r="r" t="t"/>
            <a:pathLst>
              <a:path extrusionOk="0" h="2942875" w="6397553">
                <a:moveTo>
                  <a:pt x="0" y="0"/>
                </a:moveTo>
                <a:lnTo>
                  <a:pt x="6397554" y="0"/>
                </a:lnTo>
                <a:lnTo>
                  <a:pt x="6397554" y="2942874"/>
                </a:lnTo>
                <a:lnTo>
                  <a:pt x="0" y="2942874"/>
                </a:lnTo>
                <a:lnTo>
                  <a:pt x="0" y="0"/>
                </a:lnTo>
                <a:close/>
              </a:path>
            </a:pathLst>
          </a:custGeom>
          <a:blipFill rotWithShape="1">
            <a:blip r:embed="rId9">
              <a:alphaModFix/>
            </a:blip>
            <a:stretch>
              <a:fillRect b="0" l="0" r="0" t="0"/>
            </a:stretch>
          </a:blipFill>
          <a:ln>
            <a:noFill/>
          </a:ln>
        </p:spPr>
      </p:sp>
      <p:sp>
        <p:nvSpPr>
          <p:cNvPr id="474" name="Google Shape;474;p39"/>
          <p:cNvSpPr/>
          <p:nvPr/>
        </p:nvSpPr>
        <p:spPr>
          <a:xfrm rot="10800000">
            <a:off x="13393131" y="-2821861"/>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10">
              <a:alphaModFix/>
            </a:blip>
            <a:stretch>
              <a:fillRect b="0" l="0" r="0" t="0"/>
            </a:stretch>
          </a:blipFill>
          <a:ln>
            <a:noFill/>
          </a:ln>
        </p:spPr>
      </p:sp>
      <p:sp>
        <p:nvSpPr>
          <p:cNvPr id="475" name="Google Shape;475;p39"/>
          <p:cNvSpPr/>
          <p:nvPr/>
        </p:nvSpPr>
        <p:spPr>
          <a:xfrm>
            <a:off x="-4907893" y="4960948"/>
            <a:ext cx="6397553" cy="2942875"/>
          </a:xfrm>
          <a:custGeom>
            <a:rect b="b" l="l" r="r" t="t"/>
            <a:pathLst>
              <a:path extrusionOk="0" h="2942875" w="6397553">
                <a:moveTo>
                  <a:pt x="0" y="0"/>
                </a:moveTo>
                <a:lnTo>
                  <a:pt x="6397553" y="0"/>
                </a:lnTo>
                <a:lnTo>
                  <a:pt x="6397553" y="2942874"/>
                </a:lnTo>
                <a:lnTo>
                  <a:pt x="0" y="2942874"/>
                </a:lnTo>
                <a:lnTo>
                  <a:pt x="0" y="0"/>
                </a:lnTo>
                <a:close/>
              </a:path>
            </a:pathLst>
          </a:custGeom>
          <a:blipFill rotWithShape="1">
            <a:blip r:embed="rId9">
              <a:alphaModFix/>
            </a:blip>
            <a:stretch>
              <a:fillRect b="0" l="0" r="0" t="0"/>
            </a:stretch>
          </a:blipFill>
          <a:ln>
            <a:noFill/>
          </a:ln>
        </p:spPr>
      </p:sp>
      <p:sp>
        <p:nvSpPr>
          <p:cNvPr id="476" name="Google Shape;476;p39"/>
          <p:cNvSpPr/>
          <p:nvPr/>
        </p:nvSpPr>
        <p:spPr>
          <a:xfrm>
            <a:off x="391388" y="2669910"/>
            <a:ext cx="7726282" cy="5606344"/>
          </a:xfrm>
          <a:custGeom>
            <a:rect b="b" l="l" r="r" t="t"/>
            <a:pathLst>
              <a:path extrusionOk="0" h="5606344" w="7726282">
                <a:moveTo>
                  <a:pt x="0" y="0"/>
                </a:moveTo>
                <a:lnTo>
                  <a:pt x="7726282" y="0"/>
                </a:lnTo>
                <a:lnTo>
                  <a:pt x="7726282" y="5606344"/>
                </a:lnTo>
                <a:lnTo>
                  <a:pt x="0" y="5606344"/>
                </a:lnTo>
                <a:lnTo>
                  <a:pt x="0" y="0"/>
                </a:lnTo>
                <a:close/>
              </a:path>
            </a:pathLst>
          </a:custGeom>
          <a:blipFill rotWithShape="1">
            <a:blip r:embed="rId11">
              <a:alphaModFix/>
            </a:blip>
            <a:stretch>
              <a:fillRect b="0" l="0" r="0" t="0"/>
            </a:stretch>
          </a:blipFill>
          <a:ln>
            <a:noFill/>
          </a:ln>
        </p:spPr>
      </p:sp>
      <p:sp>
        <p:nvSpPr>
          <p:cNvPr id="477" name="Google Shape;477;p39"/>
          <p:cNvSpPr/>
          <p:nvPr/>
        </p:nvSpPr>
        <p:spPr>
          <a:xfrm>
            <a:off x="9071936" y="2679653"/>
            <a:ext cx="7783777" cy="5596600"/>
          </a:xfrm>
          <a:custGeom>
            <a:rect b="b" l="l" r="r" t="t"/>
            <a:pathLst>
              <a:path extrusionOk="0" h="5596600" w="7783777">
                <a:moveTo>
                  <a:pt x="0" y="0"/>
                </a:moveTo>
                <a:lnTo>
                  <a:pt x="7783777" y="0"/>
                </a:lnTo>
                <a:lnTo>
                  <a:pt x="7783777" y="5596601"/>
                </a:lnTo>
                <a:lnTo>
                  <a:pt x="0" y="5596601"/>
                </a:lnTo>
                <a:lnTo>
                  <a:pt x="0" y="0"/>
                </a:lnTo>
                <a:close/>
              </a:path>
            </a:pathLst>
          </a:custGeom>
          <a:blipFill rotWithShape="1">
            <a:blip r:embed="rId12">
              <a:alphaModFix/>
            </a:blip>
            <a:stretch>
              <a:fillRect b="0" l="0" r="0" t="0"/>
            </a:stretch>
          </a:blipFill>
          <a:ln>
            <a:noFill/>
          </a:ln>
        </p:spPr>
      </p:sp>
      <p:sp>
        <p:nvSpPr>
          <p:cNvPr id="478" name="Google Shape;478;p39"/>
          <p:cNvSpPr txBox="1"/>
          <p:nvPr/>
        </p:nvSpPr>
        <p:spPr>
          <a:xfrm>
            <a:off x="6595458" y="268132"/>
            <a:ext cx="4558754" cy="186055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4000" u="none" cap="none" strike="noStrike">
                <a:solidFill>
                  <a:srgbClr val="FFFFFF"/>
                </a:solidFill>
                <a:latin typeface="Arial"/>
                <a:ea typeface="Arial"/>
                <a:cs typeface="Arial"/>
                <a:sym typeface="Arial"/>
              </a:rPr>
              <a:t>FORM</a:t>
            </a:r>
            <a:endParaRPr/>
          </a:p>
        </p:txBody>
      </p:sp>
      <p:sp>
        <p:nvSpPr>
          <p:cNvPr id="479" name="Google Shape;479;p39"/>
          <p:cNvSpPr txBox="1"/>
          <p:nvPr/>
        </p:nvSpPr>
        <p:spPr>
          <a:xfrm>
            <a:off x="6330544" y="1674911"/>
            <a:ext cx="5088582" cy="90614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199" u="none" cap="none" strike="noStrike">
                <a:solidFill>
                  <a:srgbClr val="FFFFFF"/>
                </a:solidFill>
                <a:latin typeface="Arial"/>
                <a:ea typeface="Arial"/>
                <a:cs typeface="Arial"/>
                <a:sym typeface="Arial"/>
              </a:rPr>
              <a:t>Form đăng ký</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159" name="Google Shape;159;p4"/>
          <p:cNvSpPr/>
          <p:nvPr/>
        </p:nvSpPr>
        <p:spPr>
          <a:xfrm>
            <a:off x="11444080" y="1783853"/>
            <a:ext cx="5039470" cy="6719294"/>
          </a:xfrm>
          <a:custGeom>
            <a:rect b="b" l="l" r="r" t="t"/>
            <a:pathLst>
              <a:path extrusionOk="0" h="6719294" w="5039470">
                <a:moveTo>
                  <a:pt x="0" y="0"/>
                </a:moveTo>
                <a:lnTo>
                  <a:pt x="5039471" y="0"/>
                </a:lnTo>
                <a:lnTo>
                  <a:pt x="5039471" y="6719294"/>
                </a:lnTo>
                <a:lnTo>
                  <a:pt x="0" y="6719294"/>
                </a:lnTo>
                <a:lnTo>
                  <a:pt x="0" y="0"/>
                </a:lnTo>
                <a:close/>
              </a:path>
            </a:pathLst>
          </a:custGeom>
          <a:blipFill rotWithShape="1">
            <a:blip r:embed="rId4">
              <a:alphaModFix/>
            </a:blip>
            <a:stretch>
              <a:fillRect b="0" l="0" r="0" t="0"/>
            </a:stretch>
          </a:blipFill>
          <a:ln>
            <a:noFill/>
          </a:ln>
        </p:spPr>
      </p:sp>
      <p:sp>
        <p:nvSpPr>
          <p:cNvPr id="160" name="Google Shape;160;p4"/>
          <p:cNvSpPr txBox="1"/>
          <p:nvPr/>
        </p:nvSpPr>
        <p:spPr>
          <a:xfrm>
            <a:off x="1504950" y="2313159"/>
            <a:ext cx="8520156" cy="1079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1.TỔNG QUAN</a:t>
            </a:r>
            <a:endParaRPr/>
          </a:p>
        </p:txBody>
      </p:sp>
      <p:sp>
        <p:nvSpPr>
          <p:cNvPr id="161" name="Google Shape;161;p4"/>
          <p:cNvSpPr txBox="1"/>
          <p:nvPr/>
        </p:nvSpPr>
        <p:spPr>
          <a:xfrm>
            <a:off x="1808703" y="4424735"/>
            <a:ext cx="8896797" cy="235077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0" i="0" lang="en-US" sz="5000" u="none" cap="none" strike="noStrike">
                <a:solidFill>
                  <a:srgbClr val="303030"/>
                </a:solidFill>
                <a:latin typeface="Josefin Sans"/>
                <a:ea typeface="Josefin Sans"/>
                <a:cs typeface="Josefin Sans"/>
                <a:sym typeface="Josefin Sans"/>
              </a:rPr>
              <a:t>CÁC ỨNG DỤNG TƯƠNG TỰ, MÔ TẢ BÀI TOÁN</a:t>
            </a:r>
            <a:endParaRPr/>
          </a:p>
          <a:p>
            <a:pPr indent="0" lvl="0" marL="0" marR="0" rtl="0" algn="l">
              <a:lnSpc>
                <a:spcPct val="81580"/>
              </a:lnSpc>
              <a:spcBef>
                <a:spcPts val="0"/>
              </a:spcBef>
              <a:spcAft>
                <a:spcPts val="0"/>
              </a:spcAft>
              <a:buNone/>
            </a:pPr>
            <a:r>
              <a:t/>
            </a:r>
            <a:endParaRPr b="0" i="0" sz="5000" u="none" cap="none" strike="noStrike">
              <a:solidFill>
                <a:srgbClr val="303030"/>
              </a:solidFill>
              <a:latin typeface="Josefin Sans"/>
              <a:ea typeface="Josefin Sans"/>
              <a:cs typeface="Josefin Sans"/>
              <a:sym typeface="Josefin Sans"/>
            </a:endParaRPr>
          </a:p>
          <a:p>
            <a:pPr indent="0" lvl="0" marL="0" marR="0" rtl="0" algn="l">
              <a:lnSpc>
                <a:spcPct val="81580"/>
              </a:lnSpc>
              <a:spcBef>
                <a:spcPts val="0"/>
              </a:spcBef>
              <a:spcAft>
                <a:spcPts val="0"/>
              </a:spcAft>
              <a:buNone/>
            </a:pPr>
            <a:r>
              <a:t/>
            </a:r>
            <a:endParaRPr b="0" i="0" sz="5000" u="none" cap="none" strike="noStrike">
              <a:solidFill>
                <a:srgbClr val="303030"/>
              </a:solidFill>
              <a:latin typeface="Josefin Sans"/>
              <a:ea typeface="Josefin Sans"/>
              <a:cs typeface="Josefin Sans"/>
              <a:sym typeface="Josefi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0"/>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485" name="Google Shape;485;p40"/>
          <p:cNvSpPr/>
          <p:nvPr/>
        </p:nvSpPr>
        <p:spPr>
          <a:xfrm>
            <a:off x="12973350" y="8276254"/>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4">
              <a:alphaModFix/>
            </a:blip>
            <a:stretch>
              <a:fillRect b="0" l="0" r="0" t="0"/>
            </a:stretch>
          </a:blipFill>
          <a:ln>
            <a:noFill/>
          </a:ln>
        </p:spPr>
      </p:sp>
      <p:sp>
        <p:nvSpPr>
          <p:cNvPr id="486" name="Google Shape;486;p40"/>
          <p:cNvSpPr/>
          <p:nvPr/>
        </p:nvSpPr>
        <p:spPr>
          <a:xfrm>
            <a:off x="-1382643" y="-567545"/>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5">
              <a:alphaModFix/>
            </a:blip>
            <a:stretch>
              <a:fillRect b="0" l="0" r="0" t="0"/>
            </a:stretch>
          </a:blipFill>
          <a:ln>
            <a:noFill/>
          </a:ln>
        </p:spPr>
      </p:sp>
      <p:sp>
        <p:nvSpPr>
          <p:cNvPr id="487" name="Google Shape;487;p40"/>
          <p:cNvSpPr/>
          <p:nvPr/>
        </p:nvSpPr>
        <p:spPr>
          <a:xfrm>
            <a:off x="17259300" y="1779686"/>
            <a:ext cx="2446977" cy="2939311"/>
          </a:xfrm>
          <a:custGeom>
            <a:rect b="b" l="l" r="r" t="t"/>
            <a:pathLst>
              <a:path extrusionOk="0" h="2939311" w="2446977">
                <a:moveTo>
                  <a:pt x="0" y="0"/>
                </a:moveTo>
                <a:lnTo>
                  <a:pt x="2446977" y="0"/>
                </a:lnTo>
                <a:lnTo>
                  <a:pt x="2446977" y="2939311"/>
                </a:lnTo>
                <a:lnTo>
                  <a:pt x="0" y="2939311"/>
                </a:lnTo>
                <a:lnTo>
                  <a:pt x="0" y="0"/>
                </a:lnTo>
                <a:close/>
              </a:path>
            </a:pathLst>
          </a:custGeom>
          <a:blipFill rotWithShape="1">
            <a:blip r:embed="rId6">
              <a:alphaModFix/>
            </a:blip>
            <a:stretch>
              <a:fillRect b="0" l="0" r="0" t="0"/>
            </a:stretch>
          </a:blipFill>
          <a:ln>
            <a:noFill/>
          </a:ln>
        </p:spPr>
      </p:sp>
      <p:sp>
        <p:nvSpPr>
          <p:cNvPr id="488" name="Google Shape;488;p40"/>
          <p:cNvSpPr/>
          <p:nvPr/>
        </p:nvSpPr>
        <p:spPr>
          <a:xfrm>
            <a:off x="7052402" y="-412187"/>
            <a:ext cx="5416435" cy="827237"/>
          </a:xfrm>
          <a:custGeom>
            <a:rect b="b" l="l" r="r" t="t"/>
            <a:pathLst>
              <a:path extrusionOk="0" h="827237" w="5416435">
                <a:moveTo>
                  <a:pt x="0" y="0"/>
                </a:moveTo>
                <a:lnTo>
                  <a:pt x="5416435" y="0"/>
                </a:lnTo>
                <a:lnTo>
                  <a:pt x="5416435" y="827238"/>
                </a:lnTo>
                <a:lnTo>
                  <a:pt x="0" y="827238"/>
                </a:lnTo>
                <a:lnTo>
                  <a:pt x="0" y="0"/>
                </a:lnTo>
                <a:close/>
              </a:path>
            </a:pathLst>
          </a:custGeom>
          <a:blipFill rotWithShape="1">
            <a:blip r:embed="rId7">
              <a:alphaModFix/>
            </a:blip>
            <a:stretch>
              <a:fillRect b="0" l="0" r="0" t="0"/>
            </a:stretch>
          </a:blipFill>
          <a:ln>
            <a:noFill/>
          </a:ln>
        </p:spPr>
      </p:sp>
      <p:sp>
        <p:nvSpPr>
          <p:cNvPr id="489" name="Google Shape;489;p40"/>
          <p:cNvSpPr/>
          <p:nvPr/>
        </p:nvSpPr>
        <p:spPr>
          <a:xfrm>
            <a:off x="-2729948" y="9258300"/>
            <a:ext cx="6242672" cy="1771358"/>
          </a:xfrm>
          <a:custGeom>
            <a:rect b="b" l="l" r="r" t="t"/>
            <a:pathLst>
              <a:path extrusionOk="0" h="1771358" w="6242672">
                <a:moveTo>
                  <a:pt x="0" y="0"/>
                </a:moveTo>
                <a:lnTo>
                  <a:pt x="6242672" y="0"/>
                </a:lnTo>
                <a:lnTo>
                  <a:pt x="6242672" y="1771358"/>
                </a:lnTo>
                <a:lnTo>
                  <a:pt x="0" y="1771358"/>
                </a:lnTo>
                <a:lnTo>
                  <a:pt x="0" y="0"/>
                </a:lnTo>
                <a:close/>
              </a:path>
            </a:pathLst>
          </a:custGeom>
          <a:blipFill rotWithShape="1">
            <a:blip r:embed="rId8">
              <a:alphaModFix/>
            </a:blip>
            <a:stretch>
              <a:fillRect b="0" l="0" r="0" t="0"/>
            </a:stretch>
          </a:blipFill>
          <a:ln>
            <a:noFill/>
          </a:ln>
        </p:spPr>
      </p:sp>
      <p:sp>
        <p:nvSpPr>
          <p:cNvPr id="490" name="Google Shape;490;p40"/>
          <p:cNvSpPr/>
          <p:nvPr/>
        </p:nvSpPr>
        <p:spPr>
          <a:xfrm>
            <a:off x="4375121" y="9558221"/>
            <a:ext cx="6397553" cy="2942875"/>
          </a:xfrm>
          <a:custGeom>
            <a:rect b="b" l="l" r="r" t="t"/>
            <a:pathLst>
              <a:path extrusionOk="0" h="2942875" w="6397553">
                <a:moveTo>
                  <a:pt x="0" y="0"/>
                </a:moveTo>
                <a:lnTo>
                  <a:pt x="6397554" y="0"/>
                </a:lnTo>
                <a:lnTo>
                  <a:pt x="6397554" y="2942874"/>
                </a:lnTo>
                <a:lnTo>
                  <a:pt x="0" y="2942874"/>
                </a:lnTo>
                <a:lnTo>
                  <a:pt x="0" y="0"/>
                </a:lnTo>
                <a:close/>
              </a:path>
            </a:pathLst>
          </a:custGeom>
          <a:blipFill rotWithShape="1">
            <a:blip r:embed="rId9">
              <a:alphaModFix/>
            </a:blip>
            <a:stretch>
              <a:fillRect b="0" l="0" r="0" t="0"/>
            </a:stretch>
          </a:blipFill>
          <a:ln>
            <a:noFill/>
          </a:ln>
        </p:spPr>
      </p:sp>
      <p:sp>
        <p:nvSpPr>
          <p:cNvPr id="491" name="Google Shape;491;p40"/>
          <p:cNvSpPr/>
          <p:nvPr/>
        </p:nvSpPr>
        <p:spPr>
          <a:xfrm rot="10800000">
            <a:off x="13393131" y="-2821861"/>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10">
              <a:alphaModFix/>
            </a:blip>
            <a:stretch>
              <a:fillRect b="0" l="0" r="0" t="0"/>
            </a:stretch>
          </a:blipFill>
          <a:ln>
            <a:noFill/>
          </a:ln>
        </p:spPr>
      </p:sp>
      <p:sp>
        <p:nvSpPr>
          <p:cNvPr id="492" name="Google Shape;492;p40"/>
          <p:cNvSpPr/>
          <p:nvPr/>
        </p:nvSpPr>
        <p:spPr>
          <a:xfrm>
            <a:off x="-4907893" y="4960948"/>
            <a:ext cx="6397553" cy="2942875"/>
          </a:xfrm>
          <a:custGeom>
            <a:rect b="b" l="l" r="r" t="t"/>
            <a:pathLst>
              <a:path extrusionOk="0" h="2942875" w="6397553">
                <a:moveTo>
                  <a:pt x="0" y="0"/>
                </a:moveTo>
                <a:lnTo>
                  <a:pt x="6397553" y="0"/>
                </a:lnTo>
                <a:lnTo>
                  <a:pt x="6397553" y="2942874"/>
                </a:lnTo>
                <a:lnTo>
                  <a:pt x="0" y="2942874"/>
                </a:lnTo>
                <a:lnTo>
                  <a:pt x="0" y="0"/>
                </a:lnTo>
                <a:close/>
              </a:path>
            </a:pathLst>
          </a:custGeom>
          <a:blipFill rotWithShape="1">
            <a:blip r:embed="rId9">
              <a:alphaModFix/>
            </a:blip>
            <a:stretch>
              <a:fillRect b="0" l="0" r="0" t="0"/>
            </a:stretch>
          </a:blipFill>
          <a:ln>
            <a:noFill/>
          </a:ln>
        </p:spPr>
      </p:sp>
      <p:sp>
        <p:nvSpPr>
          <p:cNvPr id="493" name="Google Shape;493;p40"/>
          <p:cNvSpPr/>
          <p:nvPr/>
        </p:nvSpPr>
        <p:spPr>
          <a:xfrm>
            <a:off x="1028700" y="1942844"/>
            <a:ext cx="7869097" cy="5552307"/>
          </a:xfrm>
          <a:custGeom>
            <a:rect b="b" l="l" r="r" t="t"/>
            <a:pathLst>
              <a:path extrusionOk="0" h="5552307" w="7869097">
                <a:moveTo>
                  <a:pt x="0" y="0"/>
                </a:moveTo>
                <a:lnTo>
                  <a:pt x="7869097" y="0"/>
                </a:lnTo>
                <a:lnTo>
                  <a:pt x="7869097" y="5552307"/>
                </a:lnTo>
                <a:lnTo>
                  <a:pt x="0" y="5552307"/>
                </a:lnTo>
                <a:lnTo>
                  <a:pt x="0" y="0"/>
                </a:lnTo>
                <a:close/>
              </a:path>
            </a:pathLst>
          </a:custGeom>
          <a:blipFill rotWithShape="1">
            <a:blip r:embed="rId11">
              <a:alphaModFix/>
            </a:blip>
            <a:stretch>
              <a:fillRect b="0" l="0" r="0" t="0"/>
            </a:stretch>
          </a:blipFill>
          <a:ln>
            <a:noFill/>
          </a:ln>
        </p:spPr>
      </p:sp>
      <p:sp>
        <p:nvSpPr>
          <p:cNvPr id="494" name="Google Shape;494;p40"/>
          <p:cNvSpPr/>
          <p:nvPr/>
        </p:nvSpPr>
        <p:spPr>
          <a:xfrm>
            <a:off x="9460603" y="1942844"/>
            <a:ext cx="7865055" cy="5557265"/>
          </a:xfrm>
          <a:custGeom>
            <a:rect b="b" l="l" r="r" t="t"/>
            <a:pathLst>
              <a:path extrusionOk="0" h="5557265" w="7865055">
                <a:moveTo>
                  <a:pt x="0" y="0"/>
                </a:moveTo>
                <a:lnTo>
                  <a:pt x="7865055" y="0"/>
                </a:lnTo>
                <a:lnTo>
                  <a:pt x="7865055" y="5557265"/>
                </a:lnTo>
                <a:lnTo>
                  <a:pt x="0" y="5557265"/>
                </a:lnTo>
                <a:lnTo>
                  <a:pt x="0" y="0"/>
                </a:lnTo>
                <a:close/>
              </a:path>
            </a:pathLst>
          </a:custGeom>
          <a:blipFill rotWithShape="1">
            <a:blip r:embed="rId12">
              <a:alphaModFix/>
            </a:blip>
            <a:stretch>
              <a:fillRect b="0" l="0" r="0" t="0"/>
            </a:stretch>
          </a:blipFill>
          <a:ln>
            <a:noFill/>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1"/>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500" name="Google Shape;500;p41"/>
          <p:cNvSpPr/>
          <p:nvPr/>
        </p:nvSpPr>
        <p:spPr>
          <a:xfrm>
            <a:off x="12973350" y="8276254"/>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4">
              <a:alphaModFix/>
            </a:blip>
            <a:stretch>
              <a:fillRect b="0" l="0" r="0" t="0"/>
            </a:stretch>
          </a:blipFill>
          <a:ln>
            <a:noFill/>
          </a:ln>
        </p:spPr>
      </p:sp>
      <p:sp>
        <p:nvSpPr>
          <p:cNvPr id="501" name="Google Shape;501;p41"/>
          <p:cNvSpPr/>
          <p:nvPr/>
        </p:nvSpPr>
        <p:spPr>
          <a:xfrm>
            <a:off x="-1382643" y="-567545"/>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5">
              <a:alphaModFix/>
            </a:blip>
            <a:stretch>
              <a:fillRect b="0" l="0" r="0" t="0"/>
            </a:stretch>
          </a:blipFill>
          <a:ln>
            <a:noFill/>
          </a:ln>
        </p:spPr>
      </p:sp>
      <p:sp>
        <p:nvSpPr>
          <p:cNvPr id="502" name="Google Shape;502;p41"/>
          <p:cNvSpPr/>
          <p:nvPr/>
        </p:nvSpPr>
        <p:spPr>
          <a:xfrm>
            <a:off x="17259300" y="1779686"/>
            <a:ext cx="2446977" cy="2939311"/>
          </a:xfrm>
          <a:custGeom>
            <a:rect b="b" l="l" r="r" t="t"/>
            <a:pathLst>
              <a:path extrusionOk="0" h="2939311" w="2446977">
                <a:moveTo>
                  <a:pt x="0" y="0"/>
                </a:moveTo>
                <a:lnTo>
                  <a:pt x="2446977" y="0"/>
                </a:lnTo>
                <a:lnTo>
                  <a:pt x="2446977" y="2939311"/>
                </a:lnTo>
                <a:lnTo>
                  <a:pt x="0" y="2939311"/>
                </a:lnTo>
                <a:lnTo>
                  <a:pt x="0" y="0"/>
                </a:lnTo>
                <a:close/>
              </a:path>
            </a:pathLst>
          </a:custGeom>
          <a:blipFill rotWithShape="1">
            <a:blip r:embed="rId6">
              <a:alphaModFix/>
            </a:blip>
            <a:stretch>
              <a:fillRect b="0" l="0" r="0" t="0"/>
            </a:stretch>
          </a:blipFill>
          <a:ln>
            <a:noFill/>
          </a:ln>
        </p:spPr>
      </p:sp>
      <p:sp>
        <p:nvSpPr>
          <p:cNvPr id="503" name="Google Shape;503;p41"/>
          <p:cNvSpPr/>
          <p:nvPr/>
        </p:nvSpPr>
        <p:spPr>
          <a:xfrm>
            <a:off x="7052402" y="-412187"/>
            <a:ext cx="5416435" cy="827237"/>
          </a:xfrm>
          <a:custGeom>
            <a:rect b="b" l="l" r="r" t="t"/>
            <a:pathLst>
              <a:path extrusionOk="0" h="827237" w="5416435">
                <a:moveTo>
                  <a:pt x="0" y="0"/>
                </a:moveTo>
                <a:lnTo>
                  <a:pt x="5416435" y="0"/>
                </a:lnTo>
                <a:lnTo>
                  <a:pt x="5416435" y="827238"/>
                </a:lnTo>
                <a:lnTo>
                  <a:pt x="0" y="827238"/>
                </a:lnTo>
                <a:lnTo>
                  <a:pt x="0" y="0"/>
                </a:lnTo>
                <a:close/>
              </a:path>
            </a:pathLst>
          </a:custGeom>
          <a:blipFill rotWithShape="1">
            <a:blip r:embed="rId7">
              <a:alphaModFix/>
            </a:blip>
            <a:stretch>
              <a:fillRect b="0" l="0" r="0" t="0"/>
            </a:stretch>
          </a:blipFill>
          <a:ln>
            <a:noFill/>
          </a:ln>
        </p:spPr>
      </p:sp>
      <p:sp>
        <p:nvSpPr>
          <p:cNvPr id="504" name="Google Shape;504;p41"/>
          <p:cNvSpPr/>
          <p:nvPr/>
        </p:nvSpPr>
        <p:spPr>
          <a:xfrm>
            <a:off x="-2729948" y="9258300"/>
            <a:ext cx="6242672" cy="1771358"/>
          </a:xfrm>
          <a:custGeom>
            <a:rect b="b" l="l" r="r" t="t"/>
            <a:pathLst>
              <a:path extrusionOk="0" h="1771358" w="6242672">
                <a:moveTo>
                  <a:pt x="0" y="0"/>
                </a:moveTo>
                <a:lnTo>
                  <a:pt x="6242672" y="0"/>
                </a:lnTo>
                <a:lnTo>
                  <a:pt x="6242672" y="1771358"/>
                </a:lnTo>
                <a:lnTo>
                  <a:pt x="0" y="1771358"/>
                </a:lnTo>
                <a:lnTo>
                  <a:pt x="0" y="0"/>
                </a:lnTo>
                <a:close/>
              </a:path>
            </a:pathLst>
          </a:custGeom>
          <a:blipFill rotWithShape="1">
            <a:blip r:embed="rId8">
              <a:alphaModFix/>
            </a:blip>
            <a:stretch>
              <a:fillRect b="0" l="0" r="0" t="0"/>
            </a:stretch>
          </a:blipFill>
          <a:ln>
            <a:noFill/>
          </a:ln>
        </p:spPr>
      </p:sp>
      <p:sp>
        <p:nvSpPr>
          <p:cNvPr id="505" name="Google Shape;505;p41"/>
          <p:cNvSpPr/>
          <p:nvPr/>
        </p:nvSpPr>
        <p:spPr>
          <a:xfrm>
            <a:off x="4375121" y="9558221"/>
            <a:ext cx="6397553" cy="2942875"/>
          </a:xfrm>
          <a:custGeom>
            <a:rect b="b" l="l" r="r" t="t"/>
            <a:pathLst>
              <a:path extrusionOk="0" h="2942875" w="6397553">
                <a:moveTo>
                  <a:pt x="0" y="0"/>
                </a:moveTo>
                <a:lnTo>
                  <a:pt x="6397554" y="0"/>
                </a:lnTo>
                <a:lnTo>
                  <a:pt x="6397554" y="2942874"/>
                </a:lnTo>
                <a:lnTo>
                  <a:pt x="0" y="2942874"/>
                </a:lnTo>
                <a:lnTo>
                  <a:pt x="0" y="0"/>
                </a:lnTo>
                <a:close/>
              </a:path>
            </a:pathLst>
          </a:custGeom>
          <a:blipFill rotWithShape="1">
            <a:blip r:embed="rId9">
              <a:alphaModFix/>
            </a:blip>
            <a:stretch>
              <a:fillRect b="0" l="0" r="0" t="0"/>
            </a:stretch>
          </a:blipFill>
          <a:ln>
            <a:noFill/>
          </a:ln>
        </p:spPr>
      </p:sp>
      <p:sp>
        <p:nvSpPr>
          <p:cNvPr id="506" name="Google Shape;506;p41"/>
          <p:cNvSpPr/>
          <p:nvPr/>
        </p:nvSpPr>
        <p:spPr>
          <a:xfrm rot="10800000">
            <a:off x="13393131" y="-2821861"/>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10">
              <a:alphaModFix/>
            </a:blip>
            <a:stretch>
              <a:fillRect b="0" l="0" r="0" t="0"/>
            </a:stretch>
          </a:blipFill>
          <a:ln>
            <a:noFill/>
          </a:ln>
        </p:spPr>
      </p:sp>
      <p:sp>
        <p:nvSpPr>
          <p:cNvPr id="507" name="Google Shape;507;p41"/>
          <p:cNvSpPr/>
          <p:nvPr/>
        </p:nvSpPr>
        <p:spPr>
          <a:xfrm>
            <a:off x="-4907893" y="4960948"/>
            <a:ext cx="6397553" cy="2942875"/>
          </a:xfrm>
          <a:custGeom>
            <a:rect b="b" l="l" r="r" t="t"/>
            <a:pathLst>
              <a:path extrusionOk="0" h="2942875" w="6397553">
                <a:moveTo>
                  <a:pt x="0" y="0"/>
                </a:moveTo>
                <a:lnTo>
                  <a:pt x="6397553" y="0"/>
                </a:lnTo>
                <a:lnTo>
                  <a:pt x="6397553" y="2942874"/>
                </a:lnTo>
                <a:lnTo>
                  <a:pt x="0" y="2942874"/>
                </a:lnTo>
                <a:lnTo>
                  <a:pt x="0" y="0"/>
                </a:lnTo>
                <a:close/>
              </a:path>
            </a:pathLst>
          </a:custGeom>
          <a:blipFill rotWithShape="1">
            <a:blip r:embed="rId9">
              <a:alphaModFix/>
            </a:blip>
            <a:stretch>
              <a:fillRect b="0" l="0" r="0" t="0"/>
            </a:stretch>
          </a:blipFill>
          <a:ln>
            <a:noFill/>
          </a:ln>
        </p:spPr>
      </p:sp>
      <p:sp>
        <p:nvSpPr>
          <p:cNvPr id="508" name="Google Shape;508;p41"/>
          <p:cNvSpPr/>
          <p:nvPr/>
        </p:nvSpPr>
        <p:spPr>
          <a:xfrm>
            <a:off x="3666754" y="2132025"/>
            <a:ext cx="10629466" cy="5173946"/>
          </a:xfrm>
          <a:custGeom>
            <a:rect b="b" l="l" r="r" t="t"/>
            <a:pathLst>
              <a:path extrusionOk="0" h="5173946" w="10629466">
                <a:moveTo>
                  <a:pt x="0" y="0"/>
                </a:moveTo>
                <a:lnTo>
                  <a:pt x="10629467" y="0"/>
                </a:lnTo>
                <a:lnTo>
                  <a:pt x="10629467" y="5173945"/>
                </a:lnTo>
                <a:lnTo>
                  <a:pt x="0" y="5173945"/>
                </a:lnTo>
                <a:lnTo>
                  <a:pt x="0" y="0"/>
                </a:lnTo>
                <a:close/>
              </a:path>
            </a:pathLst>
          </a:custGeom>
          <a:blipFill rotWithShape="1">
            <a:blip r:embed="rId11">
              <a:alphaModFix/>
            </a:blip>
            <a:stretch>
              <a:fillRect b="0" l="0" r="0" t="0"/>
            </a:stretch>
          </a:blipFill>
          <a:ln>
            <a:noFill/>
          </a:ln>
        </p:spPr>
      </p:sp>
      <p:sp>
        <p:nvSpPr>
          <p:cNvPr id="509" name="Google Shape;509;p41"/>
          <p:cNvSpPr txBox="1"/>
          <p:nvPr/>
        </p:nvSpPr>
        <p:spPr>
          <a:xfrm>
            <a:off x="5610439" y="228052"/>
            <a:ext cx="6528792" cy="186055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4000" u="none" cap="none" strike="noStrike">
                <a:solidFill>
                  <a:srgbClr val="FFFFFF"/>
                </a:solidFill>
                <a:latin typeface="Arial"/>
                <a:ea typeface="Arial"/>
                <a:cs typeface="Arial"/>
                <a:sym typeface="Arial"/>
              </a:rPr>
              <a:t>REPORT </a:t>
            </a:r>
            <a:endParaRPr/>
          </a:p>
        </p:txBody>
      </p:sp>
      <p:sp>
        <p:nvSpPr>
          <p:cNvPr id="510" name="Google Shape;510;p41"/>
          <p:cNvSpPr txBox="1"/>
          <p:nvPr/>
        </p:nvSpPr>
        <p:spPr>
          <a:xfrm>
            <a:off x="3666754" y="7732596"/>
            <a:ext cx="10629466" cy="1825625"/>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99" u="none" cap="none" strike="noStrike">
                <a:solidFill>
                  <a:srgbClr val="FFFFFF"/>
                </a:solidFill>
                <a:latin typeface="Play"/>
                <a:ea typeface="Play"/>
                <a:cs typeface="Play"/>
                <a:sym typeface="Play"/>
              </a:rPr>
              <a:t>dashboard biểu diễn top 10 người dùng tập nhiều bài tập nhất trong năm 2023</a:t>
            </a:r>
            <a:endParaRPr/>
          </a:p>
          <a:p>
            <a:pPr indent="0" lvl="0" marL="0" marR="0" rtl="0" algn="ctr">
              <a:lnSpc>
                <a:spcPct val="140011"/>
              </a:lnSpc>
              <a:spcBef>
                <a:spcPts val="0"/>
              </a:spcBef>
              <a:spcAft>
                <a:spcPts val="0"/>
              </a:spcAft>
              <a:buNone/>
            </a:pPr>
            <a:r>
              <a:t/>
            </a:r>
            <a:endParaRPr b="0" i="0" sz="3499" u="none" cap="none" strike="noStrike">
              <a:solidFill>
                <a:srgbClr val="FFFFFF"/>
              </a:solidFill>
              <a:latin typeface="Play"/>
              <a:ea typeface="Play"/>
              <a:cs typeface="Play"/>
              <a:sym typeface="Pl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2"/>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516" name="Google Shape;516;p42"/>
          <p:cNvSpPr txBox="1"/>
          <p:nvPr/>
        </p:nvSpPr>
        <p:spPr>
          <a:xfrm>
            <a:off x="1391182" y="4042277"/>
            <a:ext cx="15505637" cy="463694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9216" u="none" cap="none" strike="noStrike">
                <a:solidFill>
                  <a:srgbClr val="FFFFFF"/>
                </a:solidFill>
                <a:latin typeface="Josefin Sans"/>
                <a:ea typeface="Josefin Sans"/>
                <a:cs typeface="Josefin Sans"/>
                <a:sym typeface="Josefin Sans"/>
              </a:rPr>
              <a:t>4.KẾT LUẬN,KHÓ KHĂN VÀ HƯỚNG PHÁT TRIỂN</a:t>
            </a:r>
            <a:endParaRPr/>
          </a:p>
          <a:p>
            <a:pPr indent="0" lvl="0" marL="0" marR="0" rtl="0" algn="ctr">
              <a:lnSpc>
                <a:spcPct val="100000"/>
              </a:lnSpc>
              <a:spcBef>
                <a:spcPts val="0"/>
              </a:spcBef>
              <a:spcAft>
                <a:spcPts val="0"/>
              </a:spcAft>
              <a:buNone/>
            </a:pPr>
            <a:r>
              <a:t/>
            </a:r>
            <a:endParaRPr b="0" i="0" sz="9216" u="none" cap="none" strike="noStrike">
              <a:solidFill>
                <a:srgbClr val="FFFFFF"/>
              </a:solidFill>
              <a:latin typeface="Josefin Sans"/>
              <a:ea typeface="Josefin Sans"/>
              <a:cs typeface="Josefin Sans"/>
              <a:sym typeface="Josefin Sans"/>
            </a:endParaRPr>
          </a:p>
          <a:p>
            <a:pPr indent="0" lvl="0" marL="0" marR="0" rtl="0" algn="l">
              <a:lnSpc>
                <a:spcPct val="93825"/>
              </a:lnSpc>
              <a:spcBef>
                <a:spcPts val="0"/>
              </a:spcBef>
              <a:spcAft>
                <a:spcPts val="0"/>
              </a:spcAft>
              <a:buNone/>
            </a:pPr>
            <a:r>
              <a:t/>
            </a:r>
            <a:endParaRPr b="0" i="0" sz="9216" u="none" cap="none" strike="noStrike">
              <a:solidFill>
                <a:srgbClr val="FFFFFF"/>
              </a:solidFill>
              <a:latin typeface="Josefin Sans"/>
              <a:ea typeface="Josefin Sans"/>
              <a:cs typeface="Josefin Sans"/>
              <a:sym typeface="Josefin Sans"/>
            </a:endParaRPr>
          </a:p>
        </p:txBody>
      </p:sp>
      <p:sp>
        <p:nvSpPr>
          <p:cNvPr id="517" name="Google Shape;517;p42"/>
          <p:cNvSpPr/>
          <p:nvPr/>
        </p:nvSpPr>
        <p:spPr>
          <a:xfrm>
            <a:off x="12541183" y="8679225"/>
            <a:ext cx="5746817" cy="2643536"/>
          </a:xfrm>
          <a:custGeom>
            <a:rect b="b" l="l" r="r" t="t"/>
            <a:pathLst>
              <a:path extrusionOk="0" h="2643536" w="5746817">
                <a:moveTo>
                  <a:pt x="0" y="0"/>
                </a:moveTo>
                <a:lnTo>
                  <a:pt x="5746817" y="0"/>
                </a:lnTo>
                <a:lnTo>
                  <a:pt x="5746817" y="2643536"/>
                </a:lnTo>
                <a:lnTo>
                  <a:pt x="0" y="2643536"/>
                </a:lnTo>
                <a:lnTo>
                  <a:pt x="0" y="0"/>
                </a:lnTo>
                <a:close/>
              </a:path>
            </a:pathLst>
          </a:custGeom>
          <a:blipFill rotWithShape="1">
            <a:blip r:embed="rId4">
              <a:alphaModFix/>
            </a:blip>
            <a:stretch>
              <a:fillRect b="0" l="0" r="0" t="0"/>
            </a:stretch>
          </a:blipFill>
          <a:ln>
            <a:noFill/>
          </a:ln>
        </p:spPr>
      </p:sp>
      <p:sp>
        <p:nvSpPr>
          <p:cNvPr id="518" name="Google Shape;518;p42"/>
          <p:cNvSpPr/>
          <p:nvPr/>
        </p:nvSpPr>
        <p:spPr>
          <a:xfrm>
            <a:off x="-1557395" y="232439"/>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3"/>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524" name="Google Shape;524;p43"/>
          <p:cNvSpPr txBox="1"/>
          <p:nvPr/>
        </p:nvSpPr>
        <p:spPr>
          <a:xfrm>
            <a:off x="12758954" y="1968697"/>
            <a:ext cx="4882243" cy="6614169"/>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9899" u="none" cap="none" strike="noStrike">
                <a:solidFill>
                  <a:srgbClr val="FFFFFF"/>
                </a:solidFill>
                <a:latin typeface="Josefin Sans"/>
                <a:ea typeface="Josefin Sans"/>
                <a:cs typeface="Josefin Sans"/>
                <a:sym typeface="Josefin Sans"/>
              </a:rPr>
              <a:t>Kết quả đạt được</a:t>
            </a:r>
            <a:endParaRPr/>
          </a:p>
          <a:p>
            <a:pPr indent="0" lvl="0" marL="0" marR="0" rtl="0" algn="ctr">
              <a:lnSpc>
                <a:spcPct val="110304"/>
              </a:lnSpc>
              <a:spcBef>
                <a:spcPts val="0"/>
              </a:spcBef>
              <a:spcAft>
                <a:spcPts val="0"/>
              </a:spcAft>
              <a:buNone/>
            </a:pPr>
            <a:r>
              <a:t/>
            </a:r>
            <a:endParaRPr b="0" i="0" sz="9899" u="none" cap="none" strike="noStrike">
              <a:solidFill>
                <a:srgbClr val="FFFFFF"/>
              </a:solidFill>
              <a:latin typeface="Josefin Sans"/>
              <a:ea typeface="Josefin Sans"/>
              <a:cs typeface="Josefin Sans"/>
              <a:sym typeface="Josefin Sans"/>
            </a:endParaRPr>
          </a:p>
        </p:txBody>
      </p:sp>
      <p:grpSp>
        <p:nvGrpSpPr>
          <p:cNvPr id="525" name="Google Shape;525;p43"/>
          <p:cNvGrpSpPr/>
          <p:nvPr/>
        </p:nvGrpSpPr>
        <p:grpSpPr>
          <a:xfrm>
            <a:off x="484414" y="389536"/>
            <a:ext cx="11088920" cy="1447204"/>
            <a:chOff x="0" y="0"/>
            <a:chExt cx="3259667" cy="425416"/>
          </a:xfrm>
        </p:grpSpPr>
        <p:sp>
          <p:nvSpPr>
            <p:cNvPr id="526" name="Google Shape;526;p43"/>
            <p:cNvSpPr/>
            <p:nvPr/>
          </p:nvSpPr>
          <p:spPr>
            <a:xfrm>
              <a:off x="0" y="0"/>
              <a:ext cx="3259667" cy="425416"/>
            </a:xfrm>
            <a:custGeom>
              <a:rect b="b" l="l" r="r" t="t"/>
              <a:pathLst>
                <a:path extrusionOk="0" h="425416" w="3259667">
                  <a:moveTo>
                    <a:pt x="12567" y="0"/>
                  </a:moveTo>
                  <a:lnTo>
                    <a:pt x="3247100" y="0"/>
                  </a:lnTo>
                  <a:cubicBezTo>
                    <a:pt x="3254041" y="0"/>
                    <a:pt x="3259667" y="5626"/>
                    <a:pt x="3259667" y="12567"/>
                  </a:cubicBezTo>
                  <a:lnTo>
                    <a:pt x="3259667" y="412849"/>
                  </a:lnTo>
                  <a:cubicBezTo>
                    <a:pt x="3259667" y="419790"/>
                    <a:pt x="3254041" y="425416"/>
                    <a:pt x="3247100" y="425416"/>
                  </a:cubicBezTo>
                  <a:lnTo>
                    <a:pt x="12567" y="425416"/>
                  </a:lnTo>
                  <a:cubicBezTo>
                    <a:pt x="5626" y="425416"/>
                    <a:pt x="0" y="419790"/>
                    <a:pt x="0" y="412849"/>
                  </a:cubicBezTo>
                  <a:lnTo>
                    <a:pt x="0" y="12567"/>
                  </a:lnTo>
                  <a:cubicBezTo>
                    <a:pt x="0" y="5626"/>
                    <a:pt x="5626" y="0"/>
                    <a:pt x="12567"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3"/>
            <p:cNvSpPr txBox="1"/>
            <p:nvPr/>
          </p:nvSpPr>
          <p:spPr>
            <a:xfrm>
              <a:off x="0" y="85725"/>
              <a:ext cx="3259667" cy="339691"/>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8" name="Google Shape;528;p43"/>
          <p:cNvGrpSpPr/>
          <p:nvPr/>
        </p:nvGrpSpPr>
        <p:grpSpPr>
          <a:xfrm>
            <a:off x="484414" y="2152849"/>
            <a:ext cx="11088920" cy="1429421"/>
            <a:chOff x="0" y="0"/>
            <a:chExt cx="3259667" cy="420188"/>
          </a:xfrm>
        </p:grpSpPr>
        <p:sp>
          <p:nvSpPr>
            <p:cNvPr id="529" name="Google Shape;529;p43"/>
            <p:cNvSpPr/>
            <p:nvPr/>
          </p:nvSpPr>
          <p:spPr>
            <a:xfrm>
              <a:off x="0" y="0"/>
              <a:ext cx="3259667" cy="420188"/>
            </a:xfrm>
            <a:custGeom>
              <a:rect b="b" l="l" r="r" t="t"/>
              <a:pathLst>
                <a:path extrusionOk="0" h="420188" w="3259667">
                  <a:moveTo>
                    <a:pt x="12567" y="0"/>
                  </a:moveTo>
                  <a:lnTo>
                    <a:pt x="3247100" y="0"/>
                  </a:lnTo>
                  <a:cubicBezTo>
                    <a:pt x="3254041" y="0"/>
                    <a:pt x="3259667" y="5626"/>
                    <a:pt x="3259667" y="12567"/>
                  </a:cubicBezTo>
                  <a:lnTo>
                    <a:pt x="3259667" y="407621"/>
                  </a:lnTo>
                  <a:cubicBezTo>
                    <a:pt x="3259667" y="414562"/>
                    <a:pt x="3254041" y="420188"/>
                    <a:pt x="3247100" y="420188"/>
                  </a:cubicBezTo>
                  <a:lnTo>
                    <a:pt x="12567" y="420188"/>
                  </a:lnTo>
                  <a:cubicBezTo>
                    <a:pt x="5626" y="420188"/>
                    <a:pt x="0" y="414562"/>
                    <a:pt x="0" y="407621"/>
                  </a:cubicBezTo>
                  <a:lnTo>
                    <a:pt x="0" y="12567"/>
                  </a:lnTo>
                  <a:cubicBezTo>
                    <a:pt x="0" y="5626"/>
                    <a:pt x="5626" y="0"/>
                    <a:pt x="12567"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txBox="1"/>
            <p:nvPr/>
          </p:nvSpPr>
          <p:spPr>
            <a:xfrm>
              <a:off x="0" y="85725"/>
              <a:ext cx="3259667" cy="334463"/>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1" name="Google Shape;531;p43"/>
          <p:cNvGrpSpPr/>
          <p:nvPr/>
        </p:nvGrpSpPr>
        <p:grpSpPr>
          <a:xfrm>
            <a:off x="484414" y="3915645"/>
            <a:ext cx="11088920" cy="1460149"/>
            <a:chOff x="0" y="0"/>
            <a:chExt cx="3259667" cy="429221"/>
          </a:xfrm>
        </p:grpSpPr>
        <p:sp>
          <p:nvSpPr>
            <p:cNvPr id="532" name="Google Shape;532;p43"/>
            <p:cNvSpPr/>
            <p:nvPr/>
          </p:nvSpPr>
          <p:spPr>
            <a:xfrm>
              <a:off x="0" y="0"/>
              <a:ext cx="3259667" cy="429221"/>
            </a:xfrm>
            <a:custGeom>
              <a:rect b="b" l="l" r="r" t="t"/>
              <a:pathLst>
                <a:path extrusionOk="0" h="429221" w="3259667">
                  <a:moveTo>
                    <a:pt x="12567" y="0"/>
                  </a:moveTo>
                  <a:lnTo>
                    <a:pt x="3247100" y="0"/>
                  </a:lnTo>
                  <a:cubicBezTo>
                    <a:pt x="3254041" y="0"/>
                    <a:pt x="3259667" y="5626"/>
                    <a:pt x="3259667" y="12567"/>
                  </a:cubicBezTo>
                  <a:lnTo>
                    <a:pt x="3259667" y="416654"/>
                  </a:lnTo>
                  <a:cubicBezTo>
                    <a:pt x="3259667" y="423595"/>
                    <a:pt x="3254041" y="429221"/>
                    <a:pt x="3247100" y="429221"/>
                  </a:cubicBezTo>
                  <a:lnTo>
                    <a:pt x="12567" y="429221"/>
                  </a:lnTo>
                  <a:cubicBezTo>
                    <a:pt x="5626" y="429221"/>
                    <a:pt x="0" y="423595"/>
                    <a:pt x="0" y="416654"/>
                  </a:cubicBezTo>
                  <a:lnTo>
                    <a:pt x="0" y="12567"/>
                  </a:lnTo>
                  <a:cubicBezTo>
                    <a:pt x="0" y="5626"/>
                    <a:pt x="5626" y="0"/>
                    <a:pt x="12567"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txBox="1"/>
            <p:nvPr/>
          </p:nvSpPr>
          <p:spPr>
            <a:xfrm>
              <a:off x="0" y="85725"/>
              <a:ext cx="3259667" cy="343496"/>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4" name="Google Shape;534;p43"/>
          <p:cNvGrpSpPr/>
          <p:nvPr/>
        </p:nvGrpSpPr>
        <p:grpSpPr>
          <a:xfrm>
            <a:off x="484414" y="5690119"/>
            <a:ext cx="11088920" cy="1962435"/>
            <a:chOff x="0" y="0"/>
            <a:chExt cx="3259667" cy="576872"/>
          </a:xfrm>
        </p:grpSpPr>
        <p:sp>
          <p:nvSpPr>
            <p:cNvPr id="535" name="Google Shape;535;p43"/>
            <p:cNvSpPr/>
            <p:nvPr/>
          </p:nvSpPr>
          <p:spPr>
            <a:xfrm>
              <a:off x="0" y="0"/>
              <a:ext cx="3259667" cy="576872"/>
            </a:xfrm>
            <a:custGeom>
              <a:rect b="b" l="l" r="r" t="t"/>
              <a:pathLst>
                <a:path extrusionOk="0" h="576872" w="3259667">
                  <a:moveTo>
                    <a:pt x="12567" y="0"/>
                  </a:moveTo>
                  <a:lnTo>
                    <a:pt x="3247100" y="0"/>
                  </a:lnTo>
                  <a:cubicBezTo>
                    <a:pt x="3254041" y="0"/>
                    <a:pt x="3259667" y="5626"/>
                    <a:pt x="3259667" y="12567"/>
                  </a:cubicBezTo>
                  <a:lnTo>
                    <a:pt x="3259667" y="564305"/>
                  </a:lnTo>
                  <a:cubicBezTo>
                    <a:pt x="3259667" y="571245"/>
                    <a:pt x="3254041" y="576872"/>
                    <a:pt x="3247100" y="576872"/>
                  </a:cubicBezTo>
                  <a:lnTo>
                    <a:pt x="12567" y="576872"/>
                  </a:lnTo>
                  <a:cubicBezTo>
                    <a:pt x="5626" y="576872"/>
                    <a:pt x="0" y="571245"/>
                    <a:pt x="0" y="564305"/>
                  </a:cubicBezTo>
                  <a:lnTo>
                    <a:pt x="0" y="12567"/>
                  </a:lnTo>
                  <a:cubicBezTo>
                    <a:pt x="0" y="5626"/>
                    <a:pt x="5626" y="0"/>
                    <a:pt x="12567"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3"/>
            <p:cNvSpPr txBox="1"/>
            <p:nvPr/>
          </p:nvSpPr>
          <p:spPr>
            <a:xfrm>
              <a:off x="0" y="85725"/>
              <a:ext cx="3259667" cy="491147"/>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7" name="Google Shape;537;p43"/>
          <p:cNvGrpSpPr/>
          <p:nvPr/>
        </p:nvGrpSpPr>
        <p:grpSpPr>
          <a:xfrm>
            <a:off x="484414" y="8000885"/>
            <a:ext cx="11088920" cy="1936174"/>
            <a:chOff x="0" y="0"/>
            <a:chExt cx="3259667" cy="569152"/>
          </a:xfrm>
        </p:grpSpPr>
        <p:sp>
          <p:nvSpPr>
            <p:cNvPr id="538" name="Google Shape;538;p43"/>
            <p:cNvSpPr/>
            <p:nvPr/>
          </p:nvSpPr>
          <p:spPr>
            <a:xfrm>
              <a:off x="0" y="0"/>
              <a:ext cx="3259667" cy="569152"/>
            </a:xfrm>
            <a:custGeom>
              <a:rect b="b" l="l" r="r" t="t"/>
              <a:pathLst>
                <a:path extrusionOk="0" h="569152" w="3259667">
                  <a:moveTo>
                    <a:pt x="12567" y="0"/>
                  </a:moveTo>
                  <a:lnTo>
                    <a:pt x="3247100" y="0"/>
                  </a:lnTo>
                  <a:cubicBezTo>
                    <a:pt x="3254041" y="0"/>
                    <a:pt x="3259667" y="5626"/>
                    <a:pt x="3259667" y="12567"/>
                  </a:cubicBezTo>
                  <a:lnTo>
                    <a:pt x="3259667" y="556585"/>
                  </a:lnTo>
                  <a:cubicBezTo>
                    <a:pt x="3259667" y="563526"/>
                    <a:pt x="3254041" y="569152"/>
                    <a:pt x="3247100" y="569152"/>
                  </a:cubicBezTo>
                  <a:lnTo>
                    <a:pt x="12567" y="569152"/>
                  </a:lnTo>
                  <a:cubicBezTo>
                    <a:pt x="5626" y="569152"/>
                    <a:pt x="0" y="563526"/>
                    <a:pt x="0" y="556585"/>
                  </a:cubicBezTo>
                  <a:lnTo>
                    <a:pt x="0" y="12567"/>
                  </a:lnTo>
                  <a:cubicBezTo>
                    <a:pt x="0" y="5626"/>
                    <a:pt x="5626" y="0"/>
                    <a:pt x="12567"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txBox="1"/>
            <p:nvPr/>
          </p:nvSpPr>
          <p:spPr>
            <a:xfrm>
              <a:off x="0" y="85725"/>
              <a:ext cx="3259667" cy="483427"/>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0" name="Google Shape;540;p43"/>
          <p:cNvSpPr txBox="1"/>
          <p:nvPr/>
        </p:nvSpPr>
        <p:spPr>
          <a:xfrm>
            <a:off x="484414" y="2463699"/>
            <a:ext cx="11088920" cy="721996"/>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0" i="0" lang="en-US" sz="4199" u="none" cap="none" strike="noStrike">
                <a:solidFill>
                  <a:srgbClr val="000000"/>
                </a:solidFill>
                <a:latin typeface="Josefin Sans"/>
                <a:ea typeface="Josefin Sans"/>
                <a:cs typeface="Josefin Sans"/>
                <a:sym typeface="Josefin Sans"/>
              </a:rPr>
              <a:t>Xây dựng và thiết kế cơ sở dữ liệu hiệu quả.</a:t>
            </a:r>
            <a:endParaRPr/>
          </a:p>
        </p:txBody>
      </p:sp>
      <p:sp>
        <p:nvSpPr>
          <p:cNvPr id="541" name="Google Shape;541;p43"/>
          <p:cNvSpPr txBox="1"/>
          <p:nvPr/>
        </p:nvSpPr>
        <p:spPr>
          <a:xfrm>
            <a:off x="484414" y="3981968"/>
            <a:ext cx="11088920" cy="139382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0" i="0" lang="en-US" sz="3999" u="none" cap="none" strike="noStrike">
                <a:solidFill>
                  <a:srgbClr val="000000"/>
                </a:solidFill>
                <a:latin typeface="Josefin Sans"/>
                <a:ea typeface="Josefin Sans"/>
                <a:cs typeface="Josefin Sans"/>
                <a:sym typeface="Josefin Sans"/>
              </a:rPr>
              <a:t>Hiểu và áp dụng kiến thức về quy trình tổ chức, biểu diễn, và lưu trữ thông tin.</a:t>
            </a:r>
            <a:endParaRPr/>
          </a:p>
        </p:txBody>
      </p:sp>
      <p:sp>
        <p:nvSpPr>
          <p:cNvPr id="542" name="Google Shape;542;p43"/>
          <p:cNvSpPr txBox="1"/>
          <p:nvPr/>
        </p:nvSpPr>
        <p:spPr>
          <a:xfrm>
            <a:off x="822995" y="5623444"/>
            <a:ext cx="10411759" cy="204406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899" u="none" cap="none" strike="noStrike">
                <a:solidFill>
                  <a:srgbClr val="000000"/>
                </a:solidFill>
                <a:latin typeface="Josefin Sans"/>
                <a:ea typeface="Josefin Sans"/>
                <a:cs typeface="Josefin Sans"/>
                <a:sym typeface="Josefin Sans"/>
              </a:rPr>
              <a:t>Sử dụng thành thạo các kỹ thuật xử lý thông tin, bao gồm truy vấn thông tin, an toàn thông tin và lập trình CSDL trong hệ quản trị cơ sở dữ liệu SQL Server.</a:t>
            </a:r>
            <a:endParaRPr/>
          </a:p>
        </p:txBody>
      </p:sp>
      <p:sp>
        <p:nvSpPr>
          <p:cNvPr id="543" name="Google Shape;543;p43"/>
          <p:cNvSpPr txBox="1"/>
          <p:nvPr/>
        </p:nvSpPr>
        <p:spPr>
          <a:xfrm>
            <a:off x="675416" y="441225"/>
            <a:ext cx="10706916" cy="21081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000" u="none" cap="none" strike="noStrike">
                <a:solidFill>
                  <a:srgbClr val="000000"/>
                </a:solidFill>
                <a:latin typeface="Josefin Sans"/>
                <a:ea typeface="Josefin Sans"/>
                <a:cs typeface="Josefin Sans"/>
                <a:sym typeface="Josefin Sans"/>
              </a:rPr>
              <a:t>Xác định và giải quyết yêu cầu, bài toán liên quan đến cơ sở dữ liệu.</a:t>
            </a:r>
            <a:endParaRPr/>
          </a:p>
          <a:p>
            <a:pPr indent="0" lvl="0" marL="0" marR="0" rtl="0" algn="ctr">
              <a:lnSpc>
                <a:spcPct val="140000"/>
              </a:lnSpc>
              <a:spcBef>
                <a:spcPts val="0"/>
              </a:spcBef>
              <a:spcAft>
                <a:spcPts val="0"/>
              </a:spcAft>
              <a:buNone/>
            </a:pPr>
            <a:r>
              <a:t/>
            </a:r>
            <a:endParaRPr b="0" i="0" sz="4000" u="none" cap="none" strike="noStrike">
              <a:solidFill>
                <a:srgbClr val="000000"/>
              </a:solidFill>
              <a:latin typeface="Josefin Sans"/>
              <a:ea typeface="Josefin Sans"/>
              <a:cs typeface="Josefin Sans"/>
              <a:sym typeface="Josefin Sans"/>
            </a:endParaRPr>
          </a:p>
        </p:txBody>
      </p:sp>
      <p:sp>
        <p:nvSpPr>
          <p:cNvPr id="544" name="Google Shape;544;p43"/>
          <p:cNvSpPr txBox="1"/>
          <p:nvPr/>
        </p:nvSpPr>
        <p:spPr>
          <a:xfrm>
            <a:off x="822995" y="8315210"/>
            <a:ext cx="10411759" cy="1928203"/>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b="0" i="0" lang="en-US" sz="3786" u="none" cap="none" strike="noStrike">
                <a:solidFill>
                  <a:srgbClr val="000000"/>
                </a:solidFill>
                <a:latin typeface="Josefin Sans"/>
                <a:ea typeface="Josefin Sans"/>
                <a:cs typeface="Josefin Sans"/>
                <a:sym typeface="Josefin Sans"/>
              </a:rPr>
              <a:t>Phát triển kỹ năng làm việc nhóm, phân chia thời  gian và công việc một cách hiệu quả.</a:t>
            </a:r>
            <a:endParaRPr/>
          </a:p>
          <a:p>
            <a:pPr indent="0" lvl="0" marL="0" marR="0" rtl="0" algn="l">
              <a:lnSpc>
                <a:spcPct val="125224"/>
              </a:lnSpc>
              <a:spcBef>
                <a:spcPts val="0"/>
              </a:spcBef>
              <a:spcAft>
                <a:spcPts val="0"/>
              </a:spcAft>
              <a:buNone/>
            </a:pPr>
            <a:r>
              <a:t/>
            </a:r>
            <a:endParaRPr b="0" i="0" sz="3786" u="none" cap="none" strike="noStrike">
              <a:solidFill>
                <a:srgbClr val="000000"/>
              </a:solidFill>
              <a:latin typeface="Josefin Sans"/>
              <a:ea typeface="Josefin Sans"/>
              <a:cs typeface="Josefin Sans"/>
              <a:sym typeface="Josefin Sans"/>
            </a:endParaRPr>
          </a:p>
        </p:txBody>
      </p:sp>
      <p:sp>
        <p:nvSpPr>
          <p:cNvPr id="545" name="Google Shape;545;p43"/>
          <p:cNvSpPr/>
          <p:nvPr/>
        </p:nvSpPr>
        <p:spPr>
          <a:xfrm>
            <a:off x="12228554" y="7510768"/>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4">
              <a:alphaModFix/>
            </a:blip>
            <a:stretch>
              <a:fillRect b="0" l="0" r="0" t="0"/>
            </a:stretch>
          </a:blipFill>
          <a:ln>
            <a:noFill/>
          </a:ln>
        </p:spPr>
      </p:sp>
      <p:sp>
        <p:nvSpPr>
          <p:cNvPr id="546" name="Google Shape;546;p43"/>
          <p:cNvSpPr/>
          <p:nvPr/>
        </p:nvSpPr>
        <p:spPr>
          <a:xfrm rot="-7900054">
            <a:off x="11645930" y="1157864"/>
            <a:ext cx="908400" cy="407954"/>
          </a:xfrm>
          <a:custGeom>
            <a:rect b="b" l="l" r="r" t="t"/>
            <a:pathLst>
              <a:path extrusionOk="0" h="407954" w="908400">
                <a:moveTo>
                  <a:pt x="0" y="0"/>
                </a:moveTo>
                <a:lnTo>
                  <a:pt x="908400" y="0"/>
                </a:lnTo>
                <a:lnTo>
                  <a:pt x="908400" y="407954"/>
                </a:lnTo>
                <a:lnTo>
                  <a:pt x="0" y="407954"/>
                </a:lnTo>
                <a:lnTo>
                  <a:pt x="0" y="0"/>
                </a:lnTo>
                <a:close/>
              </a:path>
            </a:pathLst>
          </a:custGeom>
          <a:blipFill rotWithShape="1">
            <a:blip r:embed="rId5">
              <a:alphaModFix/>
            </a:blip>
            <a:stretch>
              <a:fillRect b="0" l="0" r="0" t="0"/>
            </a:stretch>
          </a:blipFill>
          <a:ln>
            <a:noFill/>
          </a:ln>
        </p:spPr>
      </p:sp>
      <p:sp>
        <p:nvSpPr>
          <p:cNvPr id="547" name="Google Shape;547;p43"/>
          <p:cNvSpPr/>
          <p:nvPr/>
        </p:nvSpPr>
        <p:spPr>
          <a:xfrm rot="-9742169">
            <a:off x="11689003" y="2981718"/>
            <a:ext cx="908400" cy="407954"/>
          </a:xfrm>
          <a:custGeom>
            <a:rect b="b" l="l" r="r" t="t"/>
            <a:pathLst>
              <a:path extrusionOk="0" h="407954" w="908400">
                <a:moveTo>
                  <a:pt x="0" y="0"/>
                </a:moveTo>
                <a:lnTo>
                  <a:pt x="908400" y="0"/>
                </a:lnTo>
                <a:lnTo>
                  <a:pt x="908400" y="407954"/>
                </a:lnTo>
                <a:lnTo>
                  <a:pt x="0" y="407954"/>
                </a:lnTo>
                <a:lnTo>
                  <a:pt x="0" y="0"/>
                </a:lnTo>
                <a:close/>
              </a:path>
            </a:pathLst>
          </a:custGeom>
          <a:blipFill rotWithShape="1">
            <a:blip r:embed="rId5">
              <a:alphaModFix/>
            </a:blip>
            <a:stretch>
              <a:fillRect b="0" l="0" r="0" t="0"/>
            </a:stretch>
          </a:blipFill>
          <a:ln>
            <a:noFill/>
          </a:ln>
        </p:spPr>
      </p:sp>
      <p:sp>
        <p:nvSpPr>
          <p:cNvPr id="548" name="Google Shape;548;p43"/>
          <p:cNvSpPr/>
          <p:nvPr/>
        </p:nvSpPr>
        <p:spPr>
          <a:xfrm rot="10800000">
            <a:off x="11774354" y="4660719"/>
            <a:ext cx="908400" cy="407954"/>
          </a:xfrm>
          <a:custGeom>
            <a:rect b="b" l="l" r="r" t="t"/>
            <a:pathLst>
              <a:path extrusionOk="0" h="407954" w="908400">
                <a:moveTo>
                  <a:pt x="0" y="0"/>
                </a:moveTo>
                <a:lnTo>
                  <a:pt x="908400" y="0"/>
                </a:lnTo>
                <a:lnTo>
                  <a:pt x="908400" y="407954"/>
                </a:lnTo>
                <a:lnTo>
                  <a:pt x="0" y="407954"/>
                </a:lnTo>
                <a:lnTo>
                  <a:pt x="0" y="0"/>
                </a:lnTo>
                <a:close/>
              </a:path>
            </a:pathLst>
          </a:custGeom>
          <a:blipFill rotWithShape="1">
            <a:blip r:embed="rId5">
              <a:alphaModFix/>
            </a:blip>
            <a:stretch>
              <a:fillRect b="0" l="0" r="0" t="0"/>
            </a:stretch>
          </a:blipFill>
          <a:ln>
            <a:noFill/>
          </a:ln>
        </p:spPr>
      </p:sp>
      <p:sp>
        <p:nvSpPr>
          <p:cNvPr id="549" name="Google Shape;549;p43"/>
          <p:cNvSpPr/>
          <p:nvPr/>
        </p:nvSpPr>
        <p:spPr>
          <a:xfrm rot="9176427">
            <a:off x="11688874" y="6339721"/>
            <a:ext cx="908400" cy="407954"/>
          </a:xfrm>
          <a:custGeom>
            <a:rect b="b" l="l" r="r" t="t"/>
            <a:pathLst>
              <a:path extrusionOk="0" h="407954" w="908400">
                <a:moveTo>
                  <a:pt x="0" y="0"/>
                </a:moveTo>
                <a:lnTo>
                  <a:pt x="908399" y="0"/>
                </a:lnTo>
                <a:lnTo>
                  <a:pt x="908399" y="407954"/>
                </a:lnTo>
                <a:lnTo>
                  <a:pt x="0" y="407954"/>
                </a:lnTo>
                <a:lnTo>
                  <a:pt x="0" y="0"/>
                </a:lnTo>
                <a:close/>
              </a:path>
            </a:pathLst>
          </a:custGeom>
          <a:blipFill rotWithShape="1">
            <a:blip r:embed="rId5">
              <a:alphaModFix/>
            </a:blip>
            <a:stretch>
              <a:fillRect b="0" l="0" r="0" t="0"/>
            </a:stretch>
          </a:blipFill>
          <a:ln>
            <a:noFill/>
          </a:ln>
        </p:spPr>
      </p:sp>
      <p:sp>
        <p:nvSpPr>
          <p:cNvPr id="550" name="Google Shape;550;p43"/>
          <p:cNvSpPr/>
          <p:nvPr/>
        </p:nvSpPr>
        <p:spPr>
          <a:xfrm rot="8437547">
            <a:off x="11716103" y="8286100"/>
            <a:ext cx="908400" cy="407954"/>
          </a:xfrm>
          <a:custGeom>
            <a:rect b="b" l="l" r="r" t="t"/>
            <a:pathLst>
              <a:path extrusionOk="0" h="407954" w="908400">
                <a:moveTo>
                  <a:pt x="0" y="0"/>
                </a:moveTo>
                <a:lnTo>
                  <a:pt x="908400" y="0"/>
                </a:lnTo>
                <a:lnTo>
                  <a:pt x="908400" y="407954"/>
                </a:lnTo>
                <a:lnTo>
                  <a:pt x="0" y="407954"/>
                </a:lnTo>
                <a:lnTo>
                  <a:pt x="0" y="0"/>
                </a:lnTo>
                <a:close/>
              </a:path>
            </a:pathLst>
          </a:custGeom>
          <a:blipFill rotWithShape="1">
            <a:blip r:embed="rId5">
              <a:alphaModFix/>
            </a:blip>
            <a:stretch>
              <a:fillRect b="0" l="0" r="0" t="0"/>
            </a:stretch>
          </a:blipFill>
          <a:ln>
            <a:noFill/>
          </a:ln>
        </p:spPr>
      </p:sp>
      <p:sp>
        <p:nvSpPr>
          <p:cNvPr id="551" name="Google Shape;551;p43"/>
          <p:cNvSpPr/>
          <p:nvPr/>
        </p:nvSpPr>
        <p:spPr>
          <a:xfrm rot="10800000">
            <a:off x="13393131" y="-2821861"/>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4"/>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557" name="Google Shape;557;p44"/>
          <p:cNvSpPr txBox="1"/>
          <p:nvPr/>
        </p:nvSpPr>
        <p:spPr>
          <a:xfrm>
            <a:off x="293679" y="2763608"/>
            <a:ext cx="17700642" cy="5772786"/>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099" u="none" cap="none" strike="noStrike">
                <a:solidFill>
                  <a:srgbClr val="FFFFFF"/>
                </a:solidFill>
                <a:latin typeface="Josefin Sans"/>
                <a:ea typeface="Josefin Sans"/>
                <a:cs typeface="Josefin Sans"/>
                <a:sym typeface="Josefin Sans"/>
              </a:rPr>
              <a:t>– Thiếu kinh nghiệm trong việc xây dựng ứng dụng phần mềm dẫn đến nhiều sai sót trong quá trình triển khai và sử dụng.</a:t>
            </a:r>
            <a:endParaRPr/>
          </a:p>
          <a:p>
            <a:pPr indent="0" lvl="0" marL="0" marR="0" rtl="0" algn="l">
              <a:lnSpc>
                <a:spcPct val="140009"/>
              </a:lnSpc>
              <a:spcBef>
                <a:spcPts val="0"/>
              </a:spcBef>
              <a:spcAft>
                <a:spcPts val="0"/>
              </a:spcAft>
              <a:buNone/>
            </a:pPr>
            <a:r>
              <a:t/>
            </a:r>
            <a:endParaRPr b="0" i="0" sz="4099" u="none" cap="none" strike="noStrike">
              <a:solidFill>
                <a:srgbClr val="FFFFFF"/>
              </a:solidFill>
              <a:latin typeface="Josefin Sans"/>
              <a:ea typeface="Josefin Sans"/>
              <a:cs typeface="Josefin Sans"/>
              <a:sym typeface="Josefin Sans"/>
            </a:endParaRPr>
          </a:p>
          <a:p>
            <a:pPr indent="0" lvl="0" marL="0" marR="0" rtl="0" algn="l">
              <a:lnSpc>
                <a:spcPct val="140009"/>
              </a:lnSpc>
              <a:spcBef>
                <a:spcPts val="0"/>
              </a:spcBef>
              <a:spcAft>
                <a:spcPts val="0"/>
              </a:spcAft>
              <a:buNone/>
            </a:pPr>
            <a:r>
              <a:rPr b="0" i="0" lang="en-US" sz="4099" u="none" cap="none" strike="noStrike">
                <a:solidFill>
                  <a:srgbClr val="FFFFFF"/>
                </a:solidFill>
                <a:latin typeface="Josefin Sans"/>
                <a:ea typeface="Josefin Sans"/>
                <a:cs typeface="Josefin Sans"/>
                <a:sym typeface="Josefin Sans"/>
              </a:rPr>
              <a:t>– Sự không nhất quán quan điểm giữa các thành viên trong nhóm.</a:t>
            </a:r>
            <a:endParaRPr/>
          </a:p>
          <a:p>
            <a:pPr indent="0" lvl="0" marL="0" marR="0" rtl="0" algn="l">
              <a:lnSpc>
                <a:spcPct val="140009"/>
              </a:lnSpc>
              <a:spcBef>
                <a:spcPts val="0"/>
              </a:spcBef>
              <a:spcAft>
                <a:spcPts val="0"/>
              </a:spcAft>
              <a:buNone/>
            </a:pPr>
            <a:r>
              <a:t/>
            </a:r>
            <a:endParaRPr b="0" i="0" sz="4099" u="none" cap="none" strike="noStrike">
              <a:solidFill>
                <a:srgbClr val="FFFFFF"/>
              </a:solidFill>
              <a:latin typeface="Josefin Sans"/>
              <a:ea typeface="Josefin Sans"/>
              <a:cs typeface="Josefin Sans"/>
              <a:sym typeface="Josefin Sans"/>
            </a:endParaRPr>
          </a:p>
          <a:p>
            <a:pPr indent="0" lvl="0" marL="0" marR="0" rtl="0" algn="l">
              <a:lnSpc>
                <a:spcPct val="140009"/>
              </a:lnSpc>
              <a:spcBef>
                <a:spcPts val="0"/>
              </a:spcBef>
              <a:spcAft>
                <a:spcPts val="0"/>
              </a:spcAft>
              <a:buNone/>
            </a:pPr>
            <a:r>
              <a:rPr b="0" i="0" lang="en-US" sz="4099" u="none" cap="none" strike="noStrike">
                <a:solidFill>
                  <a:srgbClr val="FFFFFF"/>
                </a:solidFill>
                <a:latin typeface="Josefin Sans"/>
                <a:ea typeface="Josefin Sans"/>
                <a:cs typeface="Josefin Sans"/>
                <a:sym typeface="Josefin Sans"/>
              </a:rPr>
              <a:t>– Dữ liệu nhập vào còn hạn chế, không đủ đa dạng để phản ánh đầy đủ tính năng của hệ thống</a:t>
            </a:r>
            <a:endParaRPr/>
          </a:p>
          <a:p>
            <a:pPr indent="0" lvl="0" marL="0" marR="0" rtl="0" algn="l">
              <a:lnSpc>
                <a:spcPct val="140009"/>
              </a:lnSpc>
              <a:spcBef>
                <a:spcPts val="0"/>
              </a:spcBef>
              <a:spcAft>
                <a:spcPts val="0"/>
              </a:spcAft>
              <a:buNone/>
            </a:pPr>
            <a:r>
              <a:t/>
            </a:r>
            <a:endParaRPr b="0" i="0" sz="4099" u="none" cap="none" strike="noStrike">
              <a:solidFill>
                <a:srgbClr val="FFFFFF"/>
              </a:solidFill>
              <a:latin typeface="Josefin Sans"/>
              <a:ea typeface="Josefin Sans"/>
              <a:cs typeface="Josefin Sans"/>
              <a:sym typeface="Josefin Sans"/>
            </a:endParaRPr>
          </a:p>
        </p:txBody>
      </p:sp>
      <p:sp>
        <p:nvSpPr>
          <p:cNvPr id="558" name="Google Shape;558;p44"/>
          <p:cNvSpPr/>
          <p:nvPr/>
        </p:nvSpPr>
        <p:spPr>
          <a:xfrm>
            <a:off x="650900" y="49898"/>
            <a:ext cx="3312337" cy="2481715"/>
          </a:xfrm>
          <a:custGeom>
            <a:rect b="b" l="l" r="r" t="t"/>
            <a:pathLst>
              <a:path extrusionOk="0" h="2481715" w="3312337">
                <a:moveTo>
                  <a:pt x="0" y="0"/>
                </a:moveTo>
                <a:lnTo>
                  <a:pt x="3312337" y="0"/>
                </a:lnTo>
                <a:lnTo>
                  <a:pt x="3312337" y="2481715"/>
                </a:lnTo>
                <a:lnTo>
                  <a:pt x="0" y="2481715"/>
                </a:lnTo>
                <a:lnTo>
                  <a:pt x="0" y="0"/>
                </a:lnTo>
                <a:close/>
              </a:path>
            </a:pathLst>
          </a:custGeom>
          <a:blipFill rotWithShape="1">
            <a:blip r:embed="rId4">
              <a:alphaModFix/>
            </a:blip>
            <a:stretch>
              <a:fillRect b="0" l="0" r="0" t="0"/>
            </a:stretch>
          </a:blipFill>
          <a:ln>
            <a:noFill/>
          </a:ln>
        </p:spPr>
      </p:sp>
      <p:sp>
        <p:nvSpPr>
          <p:cNvPr id="559" name="Google Shape;559;p44"/>
          <p:cNvSpPr/>
          <p:nvPr/>
        </p:nvSpPr>
        <p:spPr>
          <a:xfrm>
            <a:off x="14801387" y="7222684"/>
            <a:ext cx="3115293" cy="3064316"/>
          </a:xfrm>
          <a:custGeom>
            <a:rect b="b" l="l" r="r" t="t"/>
            <a:pathLst>
              <a:path extrusionOk="0" h="3064316" w="3115293">
                <a:moveTo>
                  <a:pt x="0" y="0"/>
                </a:moveTo>
                <a:lnTo>
                  <a:pt x="3115293" y="0"/>
                </a:lnTo>
                <a:lnTo>
                  <a:pt x="3115293" y="3064316"/>
                </a:lnTo>
                <a:lnTo>
                  <a:pt x="0" y="3064316"/>
                </a:lnTo>
                <a:lnTo>
                  <a:pt x="0" y="0"/>
                </a:lnTo>
                <a:close/>
              </a:path>
            </a:pathLst>
          </a:custGeom>
          <a:blipFill rotWithShape="1">
            <a:blip r:embed="rId5">
              <a:alphaModFix/>
            </a:blip>
            <a:stretch>
              <a:fillRect b="0" l="0" r="0" t="0"/>
            </a:stretch>
          </a:blipFill>
          <a:ln>
            <a:noFill/>
          </a:ln>
        </p:spPr>
      </p:sp>
      <p:sp>
        <p:nvSpPr>
          <p:cNvPr id="560" name="Google Shape;560;p44"/>
          <p:cNvSpPr txBox="1"/>
          <p:nvPr/>
        </p:nvSpPr>
        <p:spPr>
          <a:xfrm>
            <a:off x="5803500" y="636387"/>
            <a:ext cx="9591678" cy="1245871"/>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7199" u="none" cap="none" strike="noStrike">
                <a:solidFill>
                  <a:srgbClr val="FFFFFF"/>
                </a:solidFill>
                <a:latin typeface="Josefin Sans"/>
                <a:ea typeface="Josefin Sans"/>
                <a:cs typeface="Josefin Sans"/>
                <a:sym typeface="Josefin Sans"/>
              </a:rPr>
              <a:t>Khó khăn gặp phải</a:t>
            </a:r>
            <a:endParaRPr/>
          </a:p>
        </p:txBody>
      </p:sp>
      <p:sp>
        <p:nvSpPr>
          <p:cNvPr id="561" name="Google Shape;561;p44"/>
          <p:cNvSpPr/>
          <p:nvPr/>
        </p:nvSpPr>
        <p:spPr>
          <a:xfrm>
            <a:off x="-323897" y="8102583"/>
            <a:ext cx="5746817" cy="2643536"/>
          </a:xfrm>
          <a:custGeom>
            <a:rect b="b" l="l" r="r" t="t"/>
            <a:pathLst>
              <a:path extrusionOk="0" h="2643536" w="5746817">
                <a:moveTo>
                  <a:pt x="0" y="0"/>
                </a:moveTo>
                <a:lnTo>
                  <a:pt x="5746817" y="0"/>
                </a:lnTo>
                <a:lnTo>
                  <a:pt x="5746817" y="2643536"/>
                </a:lnTo>
                <a:lnTo>
                  <a:pt x="0" y="264353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5"/>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567" name="Google Shape;567;p45"/>
          <p:cNvSpPr/>
          <p:nvPr/>
        </p:nvSpPr>
        <p:spPr>
          <a:xfrm>
            <a:off x="0" y="7013230"/>
            <a:ext cx="3965668" cy="3965668"/>
          </a:xfrm>
          <a:custGeom>
            <a:rect b="b" l="l" r="r" t="t"/>
            <a:pathLst>
              <a:path extrusionOk="0" h="3965668" w="3965668">
                <a:moveTo>
                  <a:pt x="0" y="0"/>
                </a:moveTo>
                <a:lnTo>
                  <a:pt x="3965668" y="0"/>
                </a:lnTo>
                <a:lnTo>
                  <a:pt x="3965668" y="3965669"/>
                </a:lnTo>
                <a:lnTo>
                  <a:pt x="0" y="3965669"/>
                </a:lnTo>
                <a:lnTo>
                  <a:pt x="0" y="0"/>
                </a:lnTo>
                <a:close/>
              </a:path>
            </a:pathLst>
          </a:custGeom>
          <a:blipFill rotWithShape="1">
            <a:blip r:embed="rId4">
              <a:alphaModFix/>
            </a:blip>
            <a:stretch>
              <a:fillRect b="0" l="0" r="0" t="0"/>
            </a:stretch>
          </a:blipFill>
          <a:ln>
            <a:noFill/>
          </a:ln>
        </p:spPr>
      </p:sp>
      <p:sp>
        <p:nvSpPr>
          <p:cNvPr id="568" name="Google Shape;568;p45"/>
          <p:cNvSpPr txBox="1"/>
          <p:nvPr/>
        </p:nvSpPr>
        <p:spPr>
          <a:xfrm>
            <a:off x="564305" y="1428433"/>
            <a:ext cx="17159390" cy="615886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899" u="none" cap="none" strike="noStrike">
                <a:solidFill>
                  <a:srgbClr val="FFFFFF"/>
                </a:solidFill>
                <a:latin typeface="Josefin Sans"/>
                <a:ea typeface="Josefin Sans"/>
                <a:cs typeface="Josefin Sans"/>
                <a:sym typeface="Josefin Sans"/>
              </a:rPr>
              <a:t>– Phát triển thành một trang web hay ứng dụng hoàn thiện.</a:t>
            </a:r>
            <a:endParaRPr/>
          </a:p>
          <a:p>
            <a:pPr indent="0" lvl="0" marL="0" marR="0" rtl="0" algn="l">
              <a:lnSpc>
                <a:spcPct val="140010"/>
              </a:lnSpc>
              <a:spcBef>
                <a:spcPts val="0"/>
              </a:spcBef>
              <a:spcAft>
                <a:spcPts val="0"/>
              </a:spcAft>
              <a:buNone/>
            </a:pPr>
            <a:r>
              <a:t/>
            </a:r>
            <a:endParaRPr b="0" i="0" sz="3899" u="none" cap="none" strike="noStrike">
              <a:solidFill>
                <a:srgbClr val="FFFFFF"/>
              </a:solidFill>
              <a:latin typeface="Josefin Sans"/>
              <a:ea typeface="Josefin Sans"/>
              <a:cs typeface="Josefin Sans"/>
              <a:sym typeface="Josefin Sans"/>
            </a:endParaRPr>
          </a:p>
          <a:p>
            <a:pPr indent="0" lvl="0" marL="0" marR="0" rtl="0" algn="l">
              <a:lnSpc>
                <a:spcPct val="140010"/>
              </a:lnSpc>
              <a:spcBef>
                <a:spcPts val="0"/>
              </a:spcBef>
              <a:spcAft>
                <a:spcPts val="0"/>
              </a:spcAft>
              <a:buNone/>
            </a:pPr>
            <a:r>
              <a:rPr b="0" i="0" lang="en-US" sz="3899" u="none" cap="none" strike="noStrike">
                <a:solidFill>
                  <a:srgbClr val="FFFFFF"/>
                </a:solidFill>
                <a:latin typeface="Josefin Sans"/>
                <a:ea typeface="Josefin Sans"/>
                <a:cs typeface="Josefin Sans"/>
                <a:sym typeface="Josefin Sans"/>
              </a:rPr>
              <a:t>– Tiếp tục tích hợp thêm các chức năng và tính năng mới.</a:t>
            </a:r>
            <a:endParaRPr/>
          </a:p>
          <a:p>
            <a:pPr indent="0" lvl="0" marL="0" marR="0" rtl="0" algn="l">
              <a:lnSpc>
                <a:spcPct val="140010"/>
              </a:lnSpc>
              <a:spcBef>
                <a:spcPts val="0"/>
              </a:spcBef>
              <a:spcAft>
                <a:spcPts val="0"/>
              </a:spcAft>
              <a:buNone/>
            </a:pPr>
            <a:r>
              <a:t/>
            </a:r>
            <a:endParaRPr b="0" i="0" sz="3899" u="none" cap="none" strike="noStrike">
              <a:solidFill>
                <a:srgbClr val="FFFFFF"/>
              </a:solidFill>
              <a:latin typeface="Josefin Sans"/>
              <a:ea typeface="Josefin Sans"/>
              <a:cs typeface="Josefin Sans"/>
              <a:sym typeface="Josefin Sans"/>
            </a:endParaRPr>
          </a:p>
          <a:p>
            <a:pPr indent="0" lvl="0" marL="0" marR="0" rtl="0" algn="l">
              <a:lnSpc>
                <a:spcPct val="140010"/>
              </a:lnSpc>
              <a:spcBef>
                <a:spcPts val="0"/>
              </a:spcBef>
              <a:spcAft>
                <a:spcPts val="0"/>
              </a:spcAft>
              <a:buNone/>
            </a:pPr>
            <a:r>
              <a:rPr b="0" i="0" lang="en-US" sz="3899" u="none" cap="none" strike="noStrike">
                <a:solidFill>
                  <a:srgbClr val="FFFFFF"/>
                </a:solidFill>
                <a:latin typeface="Josefin Sans"/>
                <a:ea typeface="Josefin Sans"/>
                <a:cs typeface="Josefin Sans"/>
                <a:sym typeface="Josefin Sans"/>
              </a:rPr>
              <a:t>– Mở rộng và đa dạng hóa dữ liệu đầu vào để có bộ dữ liệu phong phú hơn.</a:t>
            </a:r>
            <a:endParaRPr/>
          </a:p>
          <a:p>
            <a:pPr indent="0" lvl="0" marL="0" marR="0" rtl="0" algn="l">
              <a:lnSpc>
                <a:spcPct val="140010"/>
              </a:lnSpc>
              <a:spcBef>
                <a:spcPts val="0"/>
              </a:spcBef>
              <a:spcAft>
                <a:spcPts val="0"/>
              </a:spcAft>
              <a:buNone/>
            </a:pPr>
            <a:r>
              <a:t/>
            </a:r>
            <a:endParaRPr b="0" i="0" sz="3899" u="none" cap="none" strike="noStrike">
              <a:solidFill>
                <a:srgbClr val="FFFFFF"/>
              </a:solidFill>
              <a:latin typeface="Josefin Sans"/>
              <a:ea typeface="Josefin Sans"/>
              <a:cs typeface="Josefin Sans"/>
              <a:sym typeface="Josefin Sans"/>
            </a:endParaRPr>
          </a:p>
          <a:p>
            <a:pPr indent="0" lvl="0" marL="0" marR="0" rtl="0" algn="l">
              <a:lnSpc>
                <a:spcPct val="140010"/>
              </a:lnSpc>
              <a:spcBef>
                <a:spcPts val="0"/>
              </a:spcBef>
              <a:spcAft>
                <a:spcPts val="0"/>
              </a:spcAft>
              <a:buNone/>
            </a:pPr>
            <a:r>
              <a:rPr b="0" i="0" lang="en-US" sz="3899" u="none" cap="none" strike="noStrike">
                <a:solidFill>
                  <a:srgbClr val="FFFFFF"/>
                </a:solidFill>
                <a:latin typeface="Josefin Sans"/>
                <a:ea typeface="Josefin Sans"/>
                <a:cs typeface="Josefin Sans"/>
                <a:sym typeface="Josefin Sans"/>
              </a:rPr>
              <a:t>– Tăng cường đào tạo và hỗ trợ nhóm để giảm thiểu sự không nhất quán và cải thiện kỹ năng làm việc nhóm.</a:t>
            </a:r>
            <a:endParaRPr/>
          </a:p>
          <a:p>
            <a:pPr indent="0" lvl="0" marL="0" marR="0" rtl="0" algn="ctr">
              <a:lnSpc>
                <a:spcPct val="140010"/>
              </a:lnSpc>
              <a:spcBef>
                <a:spcPts val="0"/>
              </a:spcBef>
              <a:spcAft>
                <a:spcPts val="0"/>
              </a:spcAft>
              <a:buNone/>
            </a:pPr>
            <a:r>
              <a:t/>
            </a:r>
            <a:endParaRPr b="0" i="0" sz="3899" u="none" cap="none" strike="noStrike">
              <a:solidFill>
                <a:srgbClr val="FFFFFF"/>
              </a:solidFill>
              <a:latin typeface="Josefin Sans"/>
              <a:ea typeface="Josefin Sans"/>
              <a:cs typeface="Josefin Sans"/>
              <a:sym typeface="Josefin Sans"/>
            </a:endParaRPr>
          </a:p>
        </p:txBody>
      </p:sp>
      <p:sp>
        <p:nvSpPr>
          <p:cNvPr id="569" name="Google Shape;569;p45"/>
          <p:cNvSpPr/>
          <p:nvPr/>
        </p:nvSpPr>
        <p:spPr>
          <a:xfrm>
            <a:off x="14748841" y="738674"/>
            <a:ext cx="2749070" cy="2734075"/>
          </a:xfrm>
          <a:custGeom>
            <a:rect b="b" l="l" r="r" t="t"/>
            <a:pathLst>
              <a:path extrusionOk="0" h="2734075" w="2749070">
                <a:moveTo>
                  <a:pt x="0" y="0"/>
                </a:moveTo>
                <a:lnTo>
                  <a:pt x="2749069" y="0"/>
                </a:lnTo>
                <a:lnTo>
                  <a:pt x="2749069" y="2734075"/>
                </a:lnTo>
                <a:lnTo>
                  <a:pt x="0" y="2734075"/>
                </a:lnTo>
                <a:lnTo>
                  <a:pt x="0" y="0"/>
                </a:lnTo>
                <a:close/>
              </a:path>
            </a:pathLst>
          </a:custGeom>
          <a:blipFill rotWithShape="1">
            <a:blip r:embed="rId5">
              <a:alphaModFix/>
            </a:blip>
            <a:stretch>
              <a:fillRect b="0" l="0" r="0" t="0"/>
            </a:stretch>
          </a:blipFill>
          <a:ln>
            <a:noFill/>
          </a:ln>
        </p:spPr>
      </p:sp>
      <p:sp>
        <p:nvSpPr>
          <p:cNvPr id="570" name="Google Shape;570;p45"/>
          <p:cNvSpPr txBox="1"/>
          <p:nvPr/>
        </p:nvSpPr>
        <p:spPr>
          <a:xfrm>
            <a:off x="1634535" y="119866"/>
            <a:ext cx="6549152" cy="1137286"/>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6599" u="none" cap="none" strike="noStrike">
                <a:solidFill>
                  <a:srgbClr val="FFFFFF"/>
                </a:solidFill>
                <a:latin typeface="Josefin Sans"/>
                <a:ea typeface="Josefin Sans"/>
                <a:cs typeface="Josefin Sans"/>
                <a:sym typeface="Josefin Sans"/>
              </a:rPr>
              <a:t>Hướng phát triển</a:t>
            </a:r>
            <a:endParaRPr/>
          </a:p>
        </p:txBody>
      </p:sp>
      <p:sp>
        <p:nvSpPr>
          <p:cNvPr id="571" name="Google Shape;571;p45"/>
          <p:cNvSpPr/>
          <p:nvPr/>
        </p:nvSpPr>
        <p:spPr>
          <a:xfrm>
            <a:off x="11340744" y="7013230"/>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6"/>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577" name="Google Shape;577;p46"/>
          <p:cNvSpPr/>
          <p:nvPr/>
        </p:nvSpPr>
        <p:spPr>
          <a:xfrm>
            <a:off x="12496043" y="8985429"/>
            <a:ext cx="6517111" cy="2916407"/>
          </a:xfrm>
          <a:custGeom>
            <a:rect b="b" l="l" r="r" t="t"/>
            <a:pathLst>
              <a:path extrusionOk="0" h="2916407" w="6517111">
                <a:moveTo>
                  <a:pt x="0" y="0"/>
                </a:moveTo>
                <a:lnTo>
                  <a:pt x="6517111" y="0"/>
                </a:lnTo>
                <a:lnTo>
                  <a:pt x="6517111" y="2916407"/>
                </a:lnTo>
                <a:lnTo>
                  <a:pt x="0" y="2916407"/>
                </a:lnTo>
                <a:lnTo>
                  <a:pt x="0" y="0"/>
                </a:lnTo>
                <a:close/>
              </a:path>
            </a:pathLst>
          </a:custGeom>
          <a:blipFill rotWithShape="1">
            <a:blip r:embed="rId4">
              <a:alphaModFix/>
            </a:blip>
            <a:stretch>
              <a:fillRect b="0" l="0" r="0" t="0"/>
            </a:stretch>
          </a:blipFill>
          <a:ln>
            <a:noFill/>
          </a:ln>
        </p:spPr>
      </p:sp>
      <p:sp>
        <p:nvSpPr>
          <p:cNvPr id="578" name="Google Shape;578;p46"/>
          <p:cNvSpPr/>
          <p:nvPr/>
        </p:nvSpPr>
        <p:spPr>
          <a:xfrm>
            <a:off x="-1534967" y="-743084"/>
            <a:ext cx="6670249" cy="1592522"/>
          </a:xfrm>
          <a:custGeom>
            <a:rect b="b" l="l" r="r" t="t"/>
            <a:pathLst>
              <a:path extrusionOk="0" h="1592522" w="6670249">
                <a:moveTo>
                  <a:pt x="0" y="0"/>
                </a:moveTo>
                <a:lnTo>
                  <a:pt x="6670249" y="0"/>
                </a:lnTo>
                <a:lnTo>
                  <a:pt x="6670249" y="1592522"/>
                </a:lnTo>
                <a:lnTo>
                  <a:pt x="0" y="1592522"/>
                </a:lnTo>
                <a:lnTo>
                  <a:pt x="0" y="0"/>
                </a:lnTo>
                <a:close/>
              </a:path>
            </a:pathLst>
          </a:custGeom>
          <a:blipFill rotWithShape="1">
            <a:blip r:embed="rId5">
              <a:alphaModFix/>
            </a:blip>
            <a:stretch>
              <a:fillRect b="0" l="0" r="0" t="0"/>
            </a:stretch>
          </a:blipFill>
          <a:ln>
            <a:noFill/>
          </a:ln>
        </p:spPr>
      </p:sp>
      <p:sp>
        <p:nvSpPr>
          <p:cNvPr id="579" name="Google Shape;579;p46"/>
          <p:cNvSpPr/>
          <p:nvPr/>
        </p:nvSpPr>
        <p:spPr>
          <a:xfrm>
            <a:off x="17259300" y="741599"/>
            <a:ext cx="2446977" cy="2939311"/>
          </a:xfrm>
          <a:custGeom>
            <a:rect b="b" l="l" r="r" t="t"/>
            <a:pathLst>
              <a:path extrusionOk="0" h="2939311" w="2446977">
                <a:moveTo>
                  <a:pt x="0" y="0"/>
                </a:moveTo>
                <a:lnTo>
                  <a:pt x="2446977" y="0"/>
                </a:lnTo>
                <a:lnTo>
                  <a:pt x="2446977" y="2939311"/>
                </a:lnTo>
                <a:lnTo>
                  <a:pt x="0" y="2939311"/>
                </a:lnTo>
                <a:lnTo>
                  <a:pt x="0" y="0"/>
                </a:lnTo>
                <a:close/>
              </a:path>
            </a:pathLst>
          </a:custGeom>
          <a:blipFill rotWithShape="1">
            <a:blip r:embed="rId6">
              <a:alphaModFix/>
            </a:blip>
            <a:stretch>
              <a:fillRect b="0" l="0" r="0" t="0"/>
            </a:stretch>
          </a:blipFill>
          <a:ln>
            <a:noFill/>
          </a:ln>
        </p:spPr>
      </p:sp>
      <p:sp>
        <p:nvSpPr>
          <p:cNvPr id="580" name="Google Shape;580;p46"/>
          <p:cNvSpPr/>
          <p:nvPr/>
        </p:nvSpPr>
        <p:spPr>
          <a:xfrm>
            <a:off x="6435782" y="435819"/>
            <a:ext cx="5416435" cy="827237"/>
          </a:xfrm>
          <a:custGeom>
            <a:rect b="b" l="l" r="r" t="t"/>
            <a:pathLst>
              <a:path extrusionOk="0" h="827237" w="5416435">
                <a:moveTo>
                  <a:pt x="0" y="0"/>
                </a:moveTo>
                <a:lnTo>
                  <a:pt x="5416436" y="0"/>
                </a:lnTo>
                <a:lnTo>
                  <a:pt x="5416436" y="827238"/>
                </a:lnTo>
                <a:lnTo>
                  <a:pt x="0" y="827238"/>
                </a:lnTo>
                <a:lnTo>
                  <a:pt x="0" y="0"/>
                </a:lnTo>
                <a:close/>
              </a:path>
            </a:pathLst>
          </a:custGeom>
          <a:blipFill rotWithShape="1">
            <a:blip r:embed="rId7">
              <a:alphaModFix/>
            </a:blip>
            <a:stretch>
              <a:fillRect b="0" l="0" r="0" t="0"/>
            </a:stretch>
          </a:blipFill>
          <a:ln>
            <a:noFill/>
          </a:ln>
        </p:spPr>
      </p:sp>
      <p:sp>
        <p:nvSpPr>
          <p:cNvPr id="581" name="Google Shape;581;p46"/>
          <p:cNvSpPr/>
          <p:nvPr/>
        </p:nvSpPr>
        <p:spPr>
          <a:xfrm>
            <a:off x="-2838772" y="9401321"/>
            <a:ext cx="6242672" cy="1771358"/>
          </a:xfrm>
          <a:custGeom>
            <a:rect b="b" l="l" r="r" t="t"/>
            <a:pathLst>
              <a:path extrusionOk="0" h="1771358" w="6242672">
                <a:moveTo>
                  <a:pt x="0" y="0"/>
                </a:moveTo>
                <a:lnTo>
                  <a:pt x="6242672" y="0"/>
                </a:lnTo>
                <a:lnTo>
                  <a:pt x="6242672" y="1771358"/>
                </a:lnTo>
                <a:lnTo>
                  <a:pt x="0" y="1771358"/>
                </a:lnTo>
                <a:lnTo>
                  <a:pt x="0" y="0"/>
                </a:lnTo>
                <a:close/>
              </a:path>
            </a:pathLst>
          </a:custGeom>
          <a:blipFill rotWithShape="1">
            <a:blip r:embed="rId8">
              <a:alphaModFix/>
            </a:blip>
            <a:stretch>
              <a:fillRect b="0" l="0" r="0" t="0"/>
            </a:stretch>
          </a:blipFill>
          <a:ln>
            <a:noFill/>
          </a:ln>
        </p:spPr>
      </p:sp>
      <p:sp>
        <p:nvSpPr>
          <p:cNvPr id="582" name="Google Shape;582;p46"/>
          <p:cNvSpPr/>
          <p:nvPr/>
        </p:nvSpPr>
        <p:spPr>
          <a:xfrm>
            <a:off x="4781314" y="9258300"/>
            <a:ext cx="5746817" cy="2643536"/>
          </a:xfrm>
          <a:custGeom>
            <a:rect b="b" l="l" r="r" t="t"/>
            <a:pathLst>
              <a:path extrusionOk="0" h="2643536" w="5746817">
                <a:moveTo>
                  <a:pt x="0" y="0"/>
                </a:moveTo>
                <a:lnTo>
                  <a:pt x="5746817" y="0"/>
                </a:lnTo>
                <a:lnTo>
                  <a:pt x="5746817" y="2643536"/>
                </a:lnTo>
                <a:lnTo>
                  <a:pt x="0" y="2643536"/>
                </a:lnTo>
                <a:lnTo>
                  <a:pt x="0" y="0"/>
                </a:lnTo>
                <a:close/>
              </a:path>
            </a:pathLst>
          </a:custGeom>
          <a:blipFill rotWithShape="1">
            <a:blip r:embed="rId9">
              <a:alphaModFix/>
            </a:blip>
            <a:stretch>
              <a:fillRect b="0" l="0" r="0" t="0"/>
            </a:stretch>
          </a:blipFill>
          <a:ln>
            <a:noFill/>
          </a:ln>
        </p:spPr>
      </p:sp>
      <p:sp>
        <p:nvSpPr>
          <p:cNvPr id="583" name="Google Shape;583;p46"/>
          <p:cNvSpPr/>
          <p:nvPr/>
        </p:nvSpPr>
        <p:spPr>
          <a:xfrm rot="10800000">
            <a:off x="13157143" y="-2818138"/>
            <a:ext cx="3866169" cy="3846838"/>
          </a:xfrm>
          <a:custGeom>
            <a:rect b="b" l="l" r="r" t="t"/>
            <a:pathLst>
              <a:path extrusionOk="0" h="3846838" w="3866169">
                <a:moveTo>
                  <a:pt x="0" y="0"/>
                </a:moveTo>
                <a:lnTo>
                  <a:pt x="3866169" y="0"/>
                </a:lnTo>
                <a:lnTo>
                  <a:pt x="3866169" y="3846838"/>
                </a:lnTo>
                <a:lnTo>
                  <a:pt x="0" y="3846838"/>
                </a:lnTo>
                <a:lnTo>
                  <a:pt x="0" y="0"/>
                </a:lnTo>
                <a:close/>
              </a:path>
            </a:pathLst>
          </a:custGeom>
          <a:blipFill rotWithShape="1">
            <a:blip r:embed="rId10">
              <a:alphaModFix/>
            </a:blip>
            <a:stretch>
              <a:fillRect b="0" l="0" r="0" t="0"/>
            </a:stretch>
          </a:blipFill>
          <a:ln>
            <a:noFill/>
          </a:ln>
        </p:spPr>
      </p:sp>
      <p:sp>
        <p:nvSpPr>
          <p:cNvPr id="584" name="Google Shape;584;p46"/>
          <p:cNvSpPr/>
          <p:nvPr/>
        </p:nvSpPr>
        <p:spPr>
          <a:xfrm>
            <a:off x="-4241867" y="1416472"/>
            <a:ext cx="5746817" cy="2643536"/>
          </a:xfrm>
          <a:custGeom>
            <a:rect b="b" l="l" r="r" t="t"/>
            <a:pathLst>
              <a:path extrusionOk="0" h="2643536" w="5746817">
                <a:moveTo>
                  <a:pt x="0" y="0"/>
                </a:moveTo>
                <a:lnTo>
                  <a:pt x="5746817" y="0"/>
                </a:lnTo>
                <a:lnTo>
                  <a:pt x="5746817" y="2643536"/>
                </a:lnTo>
                <a:lnTo>
                  <a:pt x="0" y="2643536"/>
                </a:lnTo>
                <a:lnTo>
                  <a:pt x="0" y="0"/>
                </a:lnTo>
                <a:close/>
              </a:path>
            </a:pathLst>
          </a:custGeom>
          <a:blipFill rotWithShape="1">
            <a:blip r:embed="rId9">
              <a:alphaModFix/>
            </a:blip>
            <a:stretch>
              <a:fillRect b="0" l="0" r="0" t="0"/>
            </a:stretch>
          </a:blipFill>
          <a:ln>
            <a:noFill/>
          </a:ln>
        </p:spPr>
      </p:sp>
      <p:sp>
        <p:nvSpPr>
          <p:cNvPr id="585" name="Google Shape;585;p46"/>
          <p:cNvSpPr txBox="1"/>
          <p:nvPr/>
        </p:nvSpPr>
        <p:spPr>
          <a:xfrm>
            <a:off x="4354746" y="2402205"/>
            <a:ext cx="9578507" cy="5920740"/>
          </a:xfrm>
          <a:prstGeom prst="rect">
            <a:avLst/>
          </a:prstGeom>
          <a:noFill/>
          <a:ln>
            <a:noFill/>
          </a:ln>
        </p:spPr>
        <p:txBody>
          <a:bodyPr anchorCtr="0" anchor="t" bIns="0" lIns="0" spcFirstLastPara="1" rIns="0" wrap="square" tIns="0">
            <a:spAutoFit/>
          </a:bodyPr>
          <a:lstStyle/>
          <a:p>
            <a:pPr indent="0" lvl="0" marL="0" marR="0" rtl="0" algn="ctr">
              <a:lnSpc>
                <a:spcPct val="92000"/>
              </a:lnSpc>
              <a:spcBef>
                <a:spcPts val="0"/>
              </a:spcBef>
              <a:spcAft>
                <a:spcPts val="0"/>
              </a:spcAft>
              <a:buNone/>
            </a:pPr>
            <a:r>
              <a:rPr b="0" i="0" lang="en-US" sz="16500" u="none" cap="none" strike="noStrike">
                <a:solidFill>
                  <a:srgbClr val="FFFFFF"/>
                </a:solidFill>
                <a:latin typeface="Arial"/>
                <a:ea typeface="Arial"/>
                <a:cs typeface="Arial"/>
                <a:sym typeface="Arial"/>
              </a:rPr>
              <a:t>THANK YOU VERY MUCH!</a:t>
            </a:r>
            <a:endParaRPr/>
          </a:p>
        </p:txBody>
      </p:sp>
      <p:sp>
        <p:nvSpPr>
          <p:cNvPr id="586" name="Google Shape;586;p46"/>
          <p:cNvSpPr/>
          <p:nvPr/>
        </p:nvSpPr>
        <p:spPr>
          <a:xfrm>
            <a:off x="15414591" y="6341893"/>
            <a:ext cx="5746817" cy="2643536"/>
          </a:xfrm>
          <a:custGeom>
            <a:rect b="b" l="l" r="r" t="t"/>
            <a:pathLst>
              <a:path extrusionOk="0" h="2643536" w="5746817">
                <a:moveTo>
                  <a:pt x="0" y="0"/>
                </a:moveTo>
                <a:lnTo>
                  <a:pt x="5746818" y="0"/>
                </a:lnTo>
                <a:lnTo>
                  <a:pt x="5746818" y="2643536"/>
                </a:lnTo>
                <a:lnTo>
                  <a:pt x="0" y="2643536"/>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5"/>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167" name="Google Shape;167;p5"/>
          <p:cNvSpPr/>
          <p:nvPr/>
        </p:nvSpPr>
        <p:spPr>
          <a:xfrm>
            <a:off x="14455900" y="1993243"/>
            <a:ext cx="3544039" cy="6300513"/>
          </a:xfrm>
          <a:custGeom>
            <a:rect b="b" l="l" r="r" t="t"/>
            <a:pathLst>
              <a:path extrusionOk="0" h="6300513" w="3544039">
                <a:moveTo>
                  <a:pt x="0" y="0"/>
                </a:moveTo>
                <a:lnTo>
                  <a:pt x="3544039" y="0"/>
                </a:lnTo>
                <a:lnTo>
                  <a:pt x="3544039" y="6300514"/>
                </a:lnTo>
                <a:lnTo>
                  <a:pt x="0" y="6300514"/>
                </a:lnTo>
                <a:lnTo>
                  <a:pt x="0" y="0"/>
                </a:lnTo>
                <a:close/>
              </a:path>
            </a:pathLst>
          </a:custGeom>
          <a:blipFill rotWithShape="1">
            <a:blip r:embed="rId4">
              <a:alphaModFix/>
            </a:blip>
            <a:stretch>
              <a:fillRect b="0" l="0" r="0" t="0"/>
            </a:stretch>
          </a:blipFill>
          <a:ln>
            <a:noFill/>
          </a:ln>
        </p:spPr>
      </p:sp>
      <p:sp>
        <p:nvSpPr>
          <p:cNvPr id="168" name="Google Shape;168;p5"/>
          <p:cNvSpPr/>
          <p:nvPr/>
        </p:nvSpPr>
        <p:spPr>
          <a:xfrm>
            <a:off x="381429" y="3839703"/>
            <a:ext cx="5740954" cy="4472203"/>
          </a:xfrm>
          <a:custGeom>
            <a:rect b="b" l="l" r="r" t="t"/>
            <a:pathLst>
              <a:path extrusionOk="0" h="4472203" w="5740954">
                <a:moveTo>
                  <a:pt x="0" y="0"/>
                </a:moveTo>
                <a:lnTo>
                  <a:pt x="5740954" y="0"/>
                </a:lnTo>
                <a:lnTo>
                  <a:pt x="5740954" y="4472203"/>
                </a:lnTo>
                <a:lnTo>
                  <a:pt x="0" y="4472203"/>
                </a:lnTo>
                <a:lnTo>
                  <a:pt x="0" y="0"/>
                </a:lnTo>
                <a:close/>
              </a:path>
            </a:pathLst>
          </a:custGeom>
          <a:blipFill rotWithShape="1">
            <a:blip r:embed="rId5">
              <a:alphaModFix/>
            </a:blip>
            <a:stretch>
              <a:fillRect b="0" l="0" r="0" t="0"/>
            </a:stretch>
          </a:blipFill>
          <a:ln>
            <a:noFill/>
          </a:ln>
        </p:spPr>
      </p:sp>
      <p:sp>
        <p:nvSpPr>
          <p:cNvPr id="169" name="Google Shape;169;p5"/>
          <p:cNvSpPr/>
          <p:nvPr/>
        </p:nvSpPr>
        <p:spPr>
          <a:xfrm>
            <a:off x="6422001" y="3475266"/>
            <a:ext cx="7738624" cy="4836640"/>
          </a:xfrm>
          <a:custGeom>
            <a:rect b="b" l="l" r="r" t="t"/>
            <a:pathLst>
              <a:path extrusionOk="0" h="4836640" w="7738624">
                <a:moveTo>
                  <a:pt x="0" y="0"/>
                </a:moveTo>
                <a:lnTo>
                  <a:pt x="7738624" y="0"/>
                </a:lnTo>
                <a:lnTo>
                  <a:pt x="7738624" y="4836640"/>
                </a:lnTo>
                <a:lnTo>
                  <a:pt x="0" y="4836640"/>
                </a:lnTo>
                <a:lnTo>
                  <a:pt x="0" y="0"/>
                </a:lnTo>
                <a:close/>
              </a:path>
            </a:pathLst>
          </a:custGeom>
          <a:blipFill rotWithShape="1">
            <a:blip r:embed="rId6">
              <a:alphaModFix/>
            </a:blip>
            <a:stretch>
              <a:fillRect b="0" l="0" r="0" t="0"/>
            </a:stretch>
          </a:blipFill>
          <a:ln>
            <a:noFill/>
          </a:ln>
        </p:spPr>
      </p:sp>
      <p:sp>
        <p:nvSpPr>
          <p:cNvPr id="170" name="Google Shape;170;p5"/>
          <p:cNvSpPr txBox="1"/>
          <p:nvPr/>
        </p:nvSpPr>
        <p:spPr>
          <a:xfrm>
            <a:off x="1028700" y="691248"/>
            <a:ext cx="8520156" cy="20891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CÁC ỨNG DỤNG TƯƠNG TỰ</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6"/>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176" name="Google Shape;176;p6"/>
          <p:cNvSpPr txBox="1"/>
          <p:nvPr/>
        </p:nvSpPr>
        <p:spPr>
          <a:xfrm>
            <a:off x="1028700" y="691248"/>
            <a:ext cx="8520156" cy="1079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MYFITNESSPAL </a:t>
            </a:r>
            <a:endParaRPr/>
          </a:p>
        </p:txBody>
      </p:sp>
      <p:grpSp>
        <p:nvGrpSpPr>
          <p:cNvPr id="177" name="Google Shape;177;p6"/>
          <p:cNvGrpSpPr/>
          <p:nvPr/>
        </p:nvGrpSpPr>
        <p:grpSpPr>
          <a:xfrm>
            <a:off x="9144000" y="428736"/>
            <a:ext cx="8583145" cy="4576192"/>
            <a:chOff x="0" y="0"/>
            <a:chExt cx="2676860" cy="1427196"/>
          </a:xfrm>
        </p:grpSpPr>
        <p:sp>
          <p:nvSpPr>
            <p:cNvPr id="178" name="Google Shape;178;p6"/>
            <p:cNvSpPr/>
            <p:nvPr/>
          </p:nvSpPr>
          <p:spPr>
            <a:xfrm>
              <a:off x="0" y="0"/>
              <a:ext cx="2676860" cy="1427196"/>
            </a:xfrm>
            <a:custGeom>
              <a:rect b="b" l="l" r="r" t="t"/>
              <a:pathLst>
                <a:path extrusionOk="0" h="1427196" w="2676860">
                  <a:moveTo>
                    <a:pt x="16236" y="0"/>
                  </a:moveTo>
                  <a:lnTo>
                    <a:pt x="2660625" y="0"/>
                  </a:lnTo>
                  <a:cubicBezTo>
                    <a:pt x="2669592" y="0"/>
                    <a:pt x="2676860" y="7269"/>
                    <a:pt x="2676860" y="16236"/>
                  </a:cubicBezTo>
                  <a:lnTo>
                    <a:pt x="2676860" y="1410960"/>
                  </a:lnTo>
                  <a:cubicBezTo>
                    <a:pt x="2676860" y="1419927"/>
                    <a:pt x="2669592" y="1427196"/>
                    <a:pt x="2660625" y="1427196"/>
                  </a:cubicBezTo>
                  <a:lnTo>
                    <a:pt x="16236" y="1427196"/>
                  </a:lnTo>
                  <a:cubicBezTo>
                    <a:pt x="11930" y="1427196"/>
                    <a:pt x="7800" y="1425485"/>
                    <a:pt x="4755" y="1422440"/>
                  </a:cubicBezTo>
                  <a:cubicBezTo>
                    <a:pt x="1711" y="1419395"/>
                    <a:pt x="0" y="1415266"/>
                    <a:pt x="0" y="1410960"/>
                  </a:cubicBezTo>
                  <a:lnTo>
                    <a:pt x="0" y="16236"/>
                  </a:lnTo>
                  <a:cubicBezTo>
                    <a:pt x="0" y="7269"/>
                    <a:pt x="7269" y="0"/>
                    <a:pt x="16236"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txBox="1"/>
            <p:nvPr/>
          </p:nvSpPr>
          <p:spPr>
            <a:xfrm>
              <a:off x="0" y="85725"/>
              <a:ext cx="2676860" cy="1341471"/>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0" name="Google Shape;180;p6"/>
          <p:cNvGrpSpPr/>
          <p:nvPr/>
        </p:nvGrpSpPr>
        <p:grpSpPr>
          <a:xfrm>
            <a:off x="9144000" y="5143500"/>
            <a:ext cx="8509695" cy="4905753"/>
            <a:chOff x="0" y="0"/>
            <a:chExt cx="2653953" cy="1529977"/>
          </a:xfrm>
        </p:grpSpPr>
        <p:sp>
          <p:nvSpPr>
            <p:cNvPr id="181" name="Google Shape;181;p6"/>
            <p:cNvSpPr/>
            <p:nvPr/>
          </p:nvSpPr>
          <p:spPr>
            <a:xfrm>
              <a:off x="0" y="0"/>
              <a:ext cx="2653953" cy="1529977"/>
            </a:xfrm>
            <a:custGeom>
              <a:rect b="b" l="l" r="r" t="t"/>
              <a:pathLst>
                <a:path extrusionOk="0" h="1529977" w="2653953">
                  <a:moveTo>
                    <a:pt x="16376" y="0"/>
                  </a:moveTo>
                  <a:lnTo>
                    <a:pt x="2637577" y="0"/>
                  </a:lnTo>
                  <a:cubicBezTo>
                    <a:pt x="2641920" y="0"/>
                    <a:pt x="2646085" y="1725"/>
                    <a:pt x="2649156" y="4796"/>
                  </a:cubicBezTo>
                  <a:cubicBezTo>
                    <a:pt x="2652227" y="7868"/>
                    <a:pt x="2653953" y="12033"/>
                    <a:pt x="2653953" y="16376"/>
                  </a:cubicBezTo>
                  <a:lnTo>
                    <a:pt x="2653953" y="1513601"/>
                  </a:lnTo>
                  <a:cubicBezTo>
                    <a:pt x="2653953" y="1517944"/>
                    <a:pt x="2652227" y="1522110"/>
                    <a:pt x="2649156" y="1525181"/>
                  </a:cubicBezTo>
                  <a:cubicBezTo>
                    <a:pt x="2646085" y="1528252"/>
                    <a:pt x="2641920" y="1529977"/>
                    <a:pt x="2637577" y="1529977"/>
                  </a:cubicBezTo>
                  <a:lnTo>
                    <a:pt x="16376" y="1529977"/>
                  </a:lnTo>
                  <a:cubicBezTo>
                    <a:pt x="12033" y="1529977"/>
                    <a:pt x="7868" y="1528252"/>
                    <a:pt x="4796" y="1525181"/>
                  </a:cubicBezTo>
                  <a:cubicBezTo>
                    <a:pt x="1725" y="1522110"/>
                    <a:pt x="0" y="1517944"/>
                    <a:pt x="0" y="1513601"/>
                  </a:cubicBezTo>
                  <a:lnTo>
                    <a:pt x="0" y="16376"/>
                  </a:lnTo>
                  <a:cubicBezTo>
                    <a:pt x="0" y="12033"/>
                    <a:pt x="1725" y="7868"/>
                    <a:pt x="4796" y="4796"/>
                  </a:cubicBezTo>
                  <a:cubicBezTo>
                    <a:pt x="7868" y="1725"/>
                    <a:pt x="12033" y="0"/>
                    <a:pt x="16376"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txBox="1"/>
            <p:nvPr/>
          </p:nvSpPr>
          <p:spPr>
            <a:xfrm>
              <a:off x="0" y="85725"/>
              <a:ext cx="2653952" cy="1444252"/>
            </a:xfrm>
            <a:prstGeom prst="rect">
              <a:avLst/>
            </a:prstGeom>
            <a:noFill/>
            <a:ln>
              <a:noFill/>
            </a:ln>
          </p:spPr>
          <p:txBody>
            <a:bodyPr anchorCtr="0" anchor="ctr" bIns="50800" lIns="50800" spcFirstLastPara="1" rIns="50800" wrap="square" tIns="50800">
              <a:noAutofit/>
            </a:bodyPr>
            <a:lstStyle/>
            <a:p>
              <a:pPr indent="0" lvl="0" marL="0" marR="0" rtl="0" algn="ctr">
                <a:lnSpc>
                  <a:spcPct val="10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3" name="Google Shape;183;p6"/>
          <p:cNvSpPr/>
          <p:nvPr/>
        </p:nvSpPr>
        <p:spPr>
          <a:xfrm>
            <a:off x="163515" y="2551299"/>
            <a:ext cx="8692869" cy="5184401"/>
          </a:xfrm>
          <a:custGeom>
            <a:rect b="b" l="l" r="r" t="t"/>
            <a:pathLst>
              <a:path extrusionOk="0" h="5184401" w="8692869">
                <a:moveTo>
                  <a:pt x="0" y="0"/>
                </a:moveTo>
                <a:lnTo>
                  <a:pt x="8692869" y="0"/>
                </a:lnTo>
                <a:lnTo>
                  <a:pt x="8692869" y="5184402"/>
                </a:lnTo>
                <a:lnTo>
                  <a:pt x="0" y="5184402"/>
                </a:lnTo>
                <a:lnTo>
                  <a:pt x="0" y="0"/>
                </a:lnTo>
                <a:close/>
              </a:path>
            </a:pathLst>
          </a:custGeom>
          <a:blipFill rotWithShape="1">
            <a:blip r:embed="rId4">
              <a:alphaModFix/>
            </a:blip>
            <a:stretch>
              <a:fillRect b="0" l="-1160" r="-1160" t="0"/>
            </a:stretch>
          </a:blipFill>
          <a:ln>
            <a:noFill/>
          </a:ln>
        </p:spPr>
      </p:sp>
      <p:sp>
        <p:nvSpPr>
          <p:cNvPr id="184" name="Google Shape;184;p6"/>
          <p:cNvSpPr txBox="1"/>
          <p:nvPr/>
        </p:nvSpPr>
        <p:spPr>
          <a:xfrm>
            <a:off x="9411792" y="6117739"/>
            <a:ext cx="7974108" cy="2558415"/>
          </a:xfrm>
          <a:prstGeom prst="rect">
            <a:avLst/>
          </a:prstGeom>
          <a:noFill/>
          <a:ln>
            <a:noFill/>
          </a:ln>
        </p:spPr>
        <p:txBody>
          <a:bodyPr anchorCtr="0" anchor="t" bIns="0" lIns="0" spcFirstLastPara="1" rIns="0" wrap="square" tIns="0">
            <a:spAutoFit/>
          </a:bodyPr>
          <a:lstStyle/>
          <a:p>
            <a:pPr indent="0" lvl="0" marL="0" marR="0" rtl="0" algn="l">
              <a:lnSpc>
                <a:spcPct val="95966"/>
              </a:lnSpc>
              <a:spcBef>
                <a:spcPts val="0"/>
              </a:spcBef>
              <a:spcAft>
                <a:spcPts val="0"/>
              </a:spcAft>
              <a:buNone/>
            </a:pPr>
            <a:r>
              <a:rPr b="1" i="0" lang="en-US" sz="3000" u="none" cap="none" strike="noStrike">
                <a:solidFill>
                  <a:srgbClr val="303030"/>
                </a:solidFill>
                <a:latin typeface="Josefin Sans"/>
                <a:ea typeface="Josefin Sans"/>
                <a:cs typeface="Josefin Sans"/>
                <a:sym typeface="Josefin Sans"/>
              </a:rPr>
              <a:t>   Đặc điểm nổi bật:</a:t>
            </a:r>
            <a:endParaRPr/>
          </a:p>
          <a:p>
            <a:pPr indent="-431800" lvl="2" marL="1295400" marR="0" rtl="0" algn="l">
              <a:lnSpc>
                <a:spcPct val="95966"/>
              </a:lnSpc>
              <a:spcBef>
                <a:spcPts val="0"/>
              </a:spcBef>
              <a:spcAft>
                <a:spcPts val="0"/>
              </a:spcAft>
              <a:buClr>
                <a:srgbClr val="303030"/>
              </a:buClr>
              <a:buSzPts val="3000"/>
              <a:buFont typeface="Arial"/>
              <a:buChar char="⚬"/>
            </a:pPr>
            <a:r>
              <a:rPr b="0" i="0" lang="en-US" sz="3000" u="none" cap="none" strike="noStrike">
                <a:solidFill>
                  <a:srgbClr val="303030"/>
                </a:solidFill>
                <a:latin typeface="Josefin Sans"/>
                <a:ea typeface="Josefin Sans"/>
                <a:cs typeface="Josefin Sans"/>
                <a:sym typeface="Josefin Sans"/>
              </a:rPr>
              <a:t>Giao diện thân thiện và dễ sử dụng.</a:t>
            </a:r>
            <a:endParaRPr/>
          </a:p>
          <a:p>
            <a:pPr indent="-431800" lvl="2" marL="1295400" marR="0" rtl="0" algn="l">
              <a:lnSpc>
                <a:spcPct val="95966"/>
              </a:lnSpc>
              <a:spcBef>
                <a:spcPts val="0"/>
              </a:spcBef>
              <a:spcAft>
                <a:spcPts val="0"/>
              </a:spcAft>
              <a:buClr>
                <a:srgbClr val="303030"/>
              </a:buClr>
              <a:buSzPts val="3000"/>
              <a:buFont typeface="Arial"/>
              <a:buChar char="⚬"/>
            </a:pPr>
            <a:r>
              <a:rPr b="0" i="0" lang="en-US" sz="3000" u="none" cap="none" strike="noStrike">
                <a:solidFill>
                  <a:srgbClr val="303030"/>
                </a:solidFill>
                <a:latin typeface="Josefin Sans"/>
                <a:ea typeface="Josefin Sans"/>
                <a:cs typeface="Josefin Sans"/>
                <a:sym typeface="Josefin Sans"/>
              </a:rPr>
              <a:t>Cộng đồng người dùng lớn với các diễn đàn và nhóm hỗ trợ.</a:t>
            </a:r>
            <a:endParaRPr/>
          </a:p>
          <a:p>
            <a:pPr indent="-431800" lvl="2" marL="1295400" marR="0" rtl="0" algn="l">
              <a:lnSpc>
                <a:spcPct val="95966"/>
              </a:lnSpc>
              <a:spcBef>
                <a:spcPts val="0"/>
              </a:spcBef>
              <a:spcAft>
                <a:spcPts val="0"/>
              </a:spcAft>
              <a:buClr>
                <a:srgbClr val="303030"/>
              </a:buClr>
              <a:buSzPts val="3000"/>
              <a:buFont typeface="Arial"/>
              <a:buChar char="⚬"/>
            </a:pPr>
            <a:r>
              <a:rPr b="0" i="0" lang="en-US" sz="3000" u="none" cap="none" strike="noStrike">
                <a:solidFill>
                  <a:srgbClr val="303030"/>
                </a:solidFill>
                <a:latin typeface="Josefin Sans"/>
                <a:ea typeface="Josefin Sans"/>
                <a:cs typeface="Josefin Sans"/>
                <a:sym typeface="Josefin Sans"/>
              </a:rPr>
              <a:t>Miễn phí với tùy chọn nâng cấp lên phiên bản premium để có thêm các tính năng nâng cao.</a:t>
            </a:r>
            <a:endParaRPr/>
          </a:p>
          <a:p>
            <a:pPr indent="0" lvl="0" marL="0" marR="0" rtl="0" algn="l">
              <a:lnSpc>
                <a:spcPct val="95966"/>
              </a:lnSpc>
              <a:spcBef>
                <a:spcPts val="0"/>
              </a:spcBef>
              <a:spcAft>
                <a:spcPts val="0"/>
              </a:spcAft>
              <a:buNone/>
            </a:pPr>
            <a:r>
              <a:t/>
            </a:r>
            <a:endParaRPr b="0" i="0" sz="3000" u="none" cap="none" strike="noStrike">
              <a:solidFill>
                <a:srgbClr val="303030"/>
              </a:solidFill>
              <a:latin typeface="Josefin Sans"/>
              <a:ea typeface="Josefin Sans"/>
              <a:cs typeface="Josefin Sans"/>
              <a:sym typeface="Josefin Sans"/>
            </a:endParaRPr>
          </a:p>
        </p:txBody>
      </p:sp>
      <p:sp>
        <p:nvSpPr>
          <p:cNvPr id="185" name="Google Shape;185;p6"/>
          <p:cNvSpPr txBox="1"/>
          <p:nvPr/>
        </p:nvSpPr>
        <p:spPr>
          <a:xfrm>
            <a:off x="9144000" y="1230999"/>
            <a:ext cx="8509692" cy="3644265"/>
          </a:xfrm>
          <a:prstGeom prst="rect">
            <a:avLst/>
          </a:prstGeom>
          <a:noFill/>
          <a:ln>
            <a:noFill/>
          </a:ln>
        </p:spPr>
        <p:txBody>
          <a:bodyPr anchorCtr="0" anchor="t" bIns="0" lIns="0" spcFirstLastPara="1" rIns="0" wrap="square" tIns="0">
            <a:spAutoFit/>
          </a:bodyPr>
          <a:lstStyle/>
          <a:p>
            <a:pPr indent="0" lvl="0" marL="0" marR="0" rtl="0" algn="l">
              <a:lnSpc>
                <a:spcPct val="95966"/>
              </a:lnSpc>
              <a:spcBef>
                <a:spcPts val="0"/>
              </a:spcBef>
              <a:spcAft>
                <a:spcPts val="0"/>
              </a:spcAft>
              <a:buNone/>
            </a:pPr>
            <a:r>
              <a:rPr b="1" i="0" lang="en-US" sz="3000" u="none" cap="none" strike="noStrike">
                <a:solidFill>
                  <a:srgbClr val="303030"/>
                </a:solidFill>
                <a:latin typeface="Josefin Sans"/>
                <a:ea typeface="Josefin Sans"/>
                <a:cs typeface="Josefin Sans"/>
                <a:sym typeface="Josefin Sans"/>
              </a:rPr>
              <a:t>        Chức năng chính:</a:t>
            </a:r>
            <a:endParaRPr/>
          </a:p>
          <a:p>
            <a:pPr indent="-431800" lvl="2" marL="1295400" marR="0" rtl="0" algn="l">
              <a:lnSpc>
                <a:spcPct val="95966"/>
              </a:lnSpc>
              <a:spcBef>
                <a:spcPts val="0"/>
              </a:spcBef>
              <a:spcAft>
                <a:spcPts val="0"/>
              </a:spcAft>
              <a:buClr>
                <a:srgbClr val="303030"/>
              </a:buClr>
              <a:buSzPts val="3000"/>
              <a:buFont typeface="Arial"/>
              <a:buChar char="⚬"/>
            </a:pPr>
            <a:r>
              <a:rPr b="0" i="0" lang="en-US" sz="3000" u="none" cap="none" strike="noStrike">
                <a:solidFill>
                  <a:srgbClr val="303030"/>
                </a:solidFill>
                <a:latin typeface="Josefin Sans"/>
                <a:ea typeface="Josefin Sans"/>
                <a:cs typeface="Josefin Sans"/>
                <a:sym typeface="Josefin Sans"/>
              </a:rPr>
              <a:t>Theo dõi lượng calo tiêu thụ và đốt cháy.</a:t>
            </a:r>
            <a:endParaRPr/>
          </a:p>
          <a:p>
            <a:pPr indent="-431800" lvl="2" marL="1295400" marR="0" rtl="0" algn="l">
              <a:lnSpc>
                <a:spcPct val="95966"/>
              </a:lnSpc>
              <a:spcBef>
                <a:spcPts val="0"/>
              </a:spcBef>
              <a:spcAft>
                <a:spcPts val="0"/>
              </a:spcAft>
              <a:buClr>
                <a:srgbClr val="303030"/>
              </a:buClr>
              <a:buSzPts val="3000"/>
              <a:buFont typeface="Arial"/>
              <a:buChar char="⚬"/>
            </a:pPr>
            <a:r>
              <a:rPr b="0" i="0" lang="en-US" sz="3000" u="none" cap="none" strike="noStrike">
                <a:solidFill>
                  <a:srgbClr val="303030"/>
                </a:solidFill>
                <a:latin typeface="Josefin Sans"/>
                <a:ea typeface="Josefin Sans"/>
                <a:cs typeface="Josefin Sans"/>
                <a:sym typeface="Josefin Sans"/>
              </a:rPr>
              <a:t>Cơ sở dữ liệu thực phẩm phong phú với hàng triệu món ăn.</a:t>
            </a:r>
            <a:endParaRPr/>
          </a:p>
          <a:p>
            <a:pPr indent="-431800" lvl="2" marL="1295400" marR="0" rtl="0" algn="l">
              <a:lnSpc>
                <a:spcPct val="95966"/>
              </a:lnSpc>
              <a:spcBef>
                <a:spcPts val="0"/>
              </a:spcBef>
              <a:spcAft>
                <a:spcPts val="0"/>
              </a:spcAft>
              <a:buClr>
                <a:srgbClr val="303030"/>
              </a:buClr>
              <a:buSzPts val="3000"/>
              <a:buFont typeface="Arial"/>
              <a:buChar char="⚬"/>
            </a:pPr>
            <a:r>
              <a:rPr b="0" i="0" lang="en-US" sz="3000" u="none" cap="none" strike="noStrike">
                <a:solidFill>
                  <a:srgbClr val="303030"/>
                </a:solidFill>
                <a:latin typeface="Josefin Sans"/>
                <a:ea typeface="Josefin Sans"/>
                <a:cs typeface="Josefin Sans"/>
                <a:sym typeface="Josefin Sans"/>
              </a:rPr>
              <a:t>Dễ dàng nhập liệu và quét mã vạch thực phẩm.</a:t>
            </a:r>
            <a:endParaRPr/>
          </a:p>
          <a:p>
            <a:pPr indent="-431800" lvl="2" marL="1295400" marR="0" rtl="0" algn="l">
              <a:lnSpc>
                <a:spcPct val="95966"/>
              </a:lnSpc>
              <a:spcBef>
                <a:spcPts val="0"/>
              </a:spcBef>
              <a:spcAft>
                <a:spcPts val="0"/>
              </a:spcAft>
              <a:buClr>
                <a:srgbClr val="303030"/>
              </a:buClr>
              <a:buSzPts val="3000"/>
              <a:buFont typeface="Arial"/>
              <a:buChar char="⚬"/>
            </a:pPr>
            <a:r>
              <a:rPr b="0" i="0" lang="en-US" sz="3000" u="none" cap="none" strike="noStrike">
                <a:solidFill>
                  <a:srgbClr val="303030"/>
                </a:solidFill>
                <a:latin typeface="Josefin Sans"/>
                <a:ea typeface="Josefin Sans"/>
                <a:cs typeface="Josefin Sans"/>
                <a:sym typeface="Josefin Sans"/>
              </a:rPr>
              <a:t>Theo dõi các chất dinh dưỡng (carbs, fats, proteins) hàng ngày.</a:t>
            </a:r>
            <a:endParaRPr/>
          </a:p>
          <a:p>
            <a:pPr indent="-431800" lvl="2" marL="1295400" marR="0" rtl="0" algn="l">
              <a:lnSpc>
                <a:spcPct val="95966"/>
              </a:lnSpc>
              <a:spcBef>
                <a:spcPts val="0"/>
              </a:spcBef>
              <a:spcAft>
                <a:spcPts val="0"/>
              </a:spcAft>
              <a:buClr>
                <a:srgbClr val="303030"/>
              </a:buClr>
              <a:buSzPts val="3000"/>
              <a:buFont typeface="Arial"/>
              <a:buChar char="⚬"/>
            </a:pPr>
            <a:r>
              <a:rPr b="0" i="0" lang="en-US" sz="3000" u="none" cap="none" strike="noStrike">
                <a:solidFill>
                  <a:srgbClr val="303030"/>
                </a:solidFill>
                <a:latin typeface="Josefin Sans"/>
                <a:ea typeface="Josefin Sans"/>
                <a:cs typeface="Josefin Sans"/>
                <a:sym typeface="Josefin Sans"/>
              </a:rPr>
              <a:t>Kết nối với nhiều ứng dụng và thiết bị khác như Fitbit,  Apple Health.</a:t>
            </a:r>
            <a:endParaRPr/>
          </a:p>
          <a:p>
            <a:pPr indent="0" lvl="0" marL="0" marR="0" rtl="0" algn="l">
              <a:lnSpc>
                <a:spcPct val="95966"/>
              </a:lnSpc>
              <a:spcBef>
                <a:spcPts val="0"/>
              </a:spcBef>
              <a:spcAft>
                <a:spcPts val="0"/>
              </a:spcAft>
              <a:buNone/>
            </a:pPr>
            <a:r>
              <a:t/>
            </a:r>
            <a:endParaRPr b="0" i="0" sz="3000" u="none" cap="none" strike="noStrike">
              <a:solidFill>
                <a:srgbClr val="303030"/>
              </a:solidFill>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191" name="Google Shape;191;p7"/>
          <p:cNvSpPr txBox="1"/>
          <p:nvPr/>
        </p:nvSpPr>
        <p:spPr>
          <a:xfrm>
            <a:off x="793299" y="752922"/>
            <a:ext cx="7639050" cy="1816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999" u="none" cap="none" strike="noStrike">
                <a:solidFill>
                  <a:srgbClr val="FFFFFF"/>
                </a:solidFill>
                <a:latin typeface="Josefin Sans"/>
                <a:ea typeface="Josefin Sans"/>
                <a:cs typeface="Josefin Sans"/>
                <a:sym typeface="Josefin Sans"/>
              </a:rPr>
              <a:t>MÔ TẢ BÀI TOÁN</a:t>
            </a:r>
            <a:endParaRPr/>
          </a:p>
          <a:p>
            <a:pPr indent="0" lvl="0" marL="0" marR="0" rtl="0" algn="l">
              <a:lnSpc>
                <a:spcPct val="100000"/>
              </a:lnSpc>
              <a:spcBef>
                <a:spcPts val="0"/>
              </a:spcBef>
              <a:spcAft>
                <a:spcPts val="0"/>
              </a:spcAft>
              <a:buNone/>
            </a:pPr>
            <a:r>
              <a:t/>
            </a:r>
            <a:endParaRPr b="0" i="0" sz="6999" u="none" cap="none" strike="noStrike">
              <a:solidFill>
                <a:srgbClr val="FFFFFF"/>
              </a:solidFill>
              <a:latin typeface="Josefin Sans"/>
              <a:ea typeface="Josefin Sans"/>
              <a:cs typeface="Josefin Sans"/>
              <a:sym typeface="Josefin Sans"/>
            </a:endParaRPr>
          </a:p>
        </p:txBody>
      </p:sp>
      <p:grpSp>
        <p:nvGrpSpPr>
          <p:cNvPr id="192" name="Google Shape;192;p7"/>
          <p:cNvGrpSpPr/>
          <p:nvPr/>
        </p:nvGrpSpPr>
        <p:grpSpPr>
          <a:xfrm>
            <a:off x="953219" y="1594297"/>
            <a:ext cx="16088771" cy="2530927"/>
            <a:chOff x="0" y="0"/>
            <a:chExt cx="5017670" cy="789330"/>
          </a:xfrm>
        </p:grpSpPr>
        <p:sp>
          <p:nvSpPr>
            <p:cNvPr id="193" name="Google Shape;193;p7"/>
            <p:cNvSpPr/>
            <p:nvPr/>
          </p:nvSpPr>
          <p:spPr>
            <a:xfrm>
              <a:off x="0" y="0"/>
              <a:ext cx="5017670" cy="789330"/>
            </a:xfrm>
            <a:custGeom>
              <a:rect b="b" l="l" r="r" t="t"/>
              <a:pathLst>
                <a:path extrusionOk="0" h="789330" w="5017670">
                  <a:moveTo>
                    <a:pt x="8662" y="0"/>
                  </a:moveTo>
                  <a:lnTo>
                    <a:pt x="5009009" y="0"/>
                  </a:lnTo>
                  <a:cubicBezTo>
                    <a:pt x="5011306" y="0"/>
                    <a:pt x="5013509" y="913"/>
                    <a:pt x="5015133" y="2537"/>
                  </a:cubicBezTo>
                  <a:cubicBezTo>
                    <a:pt x="5016758" y="4161"/>
                    <a:pt x="5017670" y="6364"/>
                    <a:pt x="5017670" y="8662"/>
                  </a:cubicBezTo>
                  <a:lnTo>
                    <a:pt x="5017670" y="780669"/>
                  </a:lnTo>
                  <a:cubicBezTo>
                    <a:pt x="5017670" y="785452"/>
                    <a:pt x="5013792" y="789330"/>
                    <a:pt x="5009009" y="789330"/>
                  </a:cubicBezTo>
                  <a:lnTo>
                    <a:pt x="8662" y="789330"/>
                  </a:lnTo>
                  <a:cubicBezTo>
                    <a:pt x="3878" y="789330"/>
                    <a:pt x="0" y="785452"/>
                    <a:pt x="0" y="780669"/>
                  </a:cubicBezTo>
                  <a:lnTo>
                    <a:pt x="0" y="8662"/>
                  </a:lnTo>
                  <a:cubicBezTo>
                    <a:pt x="0" y="3878"/>
                    <a:pt x="3878" y="0"/>
                    <a:pt x="8662"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txBox="1"/>
            <p:nvPr/>
          </p:nvSpPr>
          <p:spPr>
            <a:xfrm>
              <a:off x="0" y="114300"/>
              <a:ext cx="5017670" cy="675030"/>
            </a:xfrm>
            <a:prstGeom prst="rect">
              <a:avLst/>
            </a:prstGeom>
            <a:noFill/>
            <a:ln>
              <a:noFill/>
            </a:ln>
          </p:spPr>
          <p:txBody>
            <a:bodyPr anchorCtr="0" anchor="ctr" bIns="50800" lIns="50800" spcFirstLastPara="1" rIns="50800" wrap="square" tIns="50800">
              <a:noAutofit/>
            </a:bodyPr>
            <a:lstStyle/>
            <a:p>
              <a:pPr indent="0" lvl="0" marL="0" marR="0" rtl="0" algn="l">
                <a:lnSpc>
                  <a:spcPct val="76992"/>
                </a:lnSpc>
                <a:spcBef>
                  <a:spcPts val="0"/>
                </a:spcBef>
                <a:spcAft>
                  <a:spcPts val="0"/>
                </a:spcAft>
                <a:buNone/>
              </a:pPr>
              <a:r>
                <a:rPr b="1" i="0" lang="en-US" sz="3199" u="none" cap="none" strike="noStrike">
                  <a:solidFill>
                    <a:srgbClr val="000000"/>
                  </a:solidFill>
                  <a:latin typeface="Josefin Sans"/>
                  <a:ea typeface="Josefin Sans"/>
                  <a:cs typeface="Josefin Sans"/>
                  <a:sym typeface="Josefin Sans"/>
                </a:rPr>
                <a:t>Phát biểu bài toán</a:t>
              </a:r>
              <a:endParaRPr/>
            </a:p>
            <a:p>
              <a:pPr indent="0" lvl="0" marL="0" marR="0" rtl="0" algn="l">
                <a:lnSpc>
                  <a:spcPct val="60175"/>
                </a:lnSpc>
                <a:spcBef>
                  <a:spcPts val="0"/>
                </a:spcBef>
                <a:spcAft>
                  <a:spcPts val="0"/>
                </a:spcAft>
                <a:buNone/>
              </a:pPr>
              <a:r>
                <a:t/>
              </a:r>
              <a:endParaRPr b="1" i="0" sz="3199" u="none" cap="none" strike="noStrike">
                <a:solidFill>
                  <a:srgbClr val="000000"/>
                </a:solidFill>
                <a:latin typeface="Josefin Sans"/>
                <a:ea typeface="Josefin Sans"/>
                <a:cs typeface="Josefin Sans"/>
                <a:sym typeface="Josefin Sans"/>
              </a:endParaRPr>
            </a:p>
            <a:p>
              <a:pPr indent="-313054" lvl="1" marL="626109" marR="0" rtl="0" algn="l">
                <a:lnSpc>
                  <a:spcPct val="76992"/>
                </a:lnSpc>
                <a:spcBef>
                  <a:spcPts val="0"/>
                </a:spcBef>
                <a:spcAft>
                  <a:spcPts val="0"/>
                </a:spcAft>
                <a:buClr>
                  <a:srgbClr val="000000"/>
                </a:buClr>
                <a:buSzPts val="2899"/>
                <a:buFont typeface="Arial"/>
                <a:buChar char="•"/>
              </a:pPr>
              <a:r>
                <a:rPr b="0" i="0" lang="en-US" sz="2899" u="none" cap="none" strike="noStrike">
                  <a:solidFill>
                    <a:srgbClr val="000000"/>
                  </a:solidFill>
                  <a:latin typeface="Josefin Sans"/>
                  <a:ea typeface="Josefin Sans"/>
                  <a:cs typeface="Josefin Sans"/>
                  <a:sym typeface="Josefin Sans"/>
                </a:rPr>
                <a:t>Xây dựng một hệ thống quản lý sức khỏe và tập luyện cá nhân để hỗ trợ người dùng trong việc theo dõi, quản lý và cải thiện sức khỏe và thể chất của họ.</a:t>
              </a:r>
              <a:endParaRPr/>
            </a:p>
            <a:p>
              <a:pPr indent="0" lvl="0" marL="0" marR="0" rtl="0" algn="l">
                <a:lnSpc>
                  <a:spcPct val="76992"/>
                </a:lnSpc>
                <a:spcBef>
                  <a:spcPts val="0"/>
                </a:spcBef>
                <a:spcAft>
                  <a:spcPts val="0"/>
                </a:spcAft>
                <a:buNone/>
              </a:pPr>
              <a:r>
                <a:t/>
              </a:r>
              <a:endParaRPr b="0" i="0" sz="2899" u="none" cap="none" strike="noStrike">
                <a:solidFill>
                  <a:srgbClr val="000000"/>
                </a:solidFill>
                <a:latin typeface="Josefin Sans"/>
                <a:ea typeface="Josefin Sans"/>
                <a:cs typeface="Josefin Sans"/>
                <a:sym typeface="Josefin Sans"/>
              </a:endParaRPr>
            </a:p>
          </p:txBody>
        </p:sp>
      </p:grpSp>
      <p:grpSp>
        <p:nvGrpSpPr>
          <p:cNvPr id="195" name="Google Shape;195;p7"/>
          <p:cNvGrpSpPr/>
          <p:nvPr/>
        </p:nvGrpSpPr>
        <p:grpSpPr>
          <a:xfrm>
            <a:off x="953219" y="4265903"/>
            <a:ext cx="16088771" cy="3183026"/>
            <a:chOff x="0" y="0"/>
            <a:chExt cx="5017670" cy="992703"/>
          </a:xfrm>
        </p:grpSpPr>
        <p:sp>
          <p:nvSpPr>
            <p:cNvPr id="196" name="Google Shape;196;p7"/>
            <p:cNvSpPr/>
            <p:nvPr/>
          </p:nvSpPr>
          <p:spPr>
            <a:xfrm>
              <a:off x="0" y="0"/>
              <a:ext cx="5017670" cy="992703"/>
            </a:xfrm>
            <a:custGeom>
              <a:rect b="b" l="l" r="r" t="t"/>
              <a:pathLst>
                <a:path extrusionOk="0" h="992703" w="5017670">
                  <a:moveTo>
                    <a:pt x="8662" y="0"/>
                  </a:moveTo>
                  <a:lnTo>
                    <a:pt x="5009009" y="0"/>
                  </a:lnTo>
                  <a:cubicBezTo>
                    <a:pt x="5011306" y="0"/>
                    <a:pt x="5013509" y="913"/>
                    <a:pt x="5015133" y="2537"/>
                  </a:cubicBezTo>
                  <a:cubicBezTo>
                    <a:pt x="5016758" y="4161"/>
                    <a:pt x="5017670" y="6364"/>
                    <a:pt x="5017670" y="8662"/>
                  </a:cubicBezTo>
                  <a:lnTo>
                    <a:pt x="5017670" y="984042"/>
                  </a:lnTo>
                  <a:cubicBezTo>
                    <a:pt x="5017670" y="988825"/>
                    <a:pt x="5013792" y="992703"/>
                    <a:pt x="5009009" y="992703"/>
                  </a:cubicBezTo>
                  <a:lnTo>
                    <a:pt x="8662" y="992703"/>
                  </a:lnTo>
                  <a:cubicBezTo>
                    <a:pt x="3878" y="992703"/>
                    <a:pt x="0" y="988825"/>
                    <a:pt x="0" y="984042"/>
                  </a:cubicBezTo>
                  <a:lnTo>
                    <a:pt x="0" y="8662"/>
                  </a:lnTo>
                  <a:cubicBezTo>
                    <a:pt x="0" y="3878"/>
                    <a:pt x="3878" y="0"/>
                    <a:pt x="8662"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txBox="1"/>
            <p:nvPr/>
          </p:nvSpPr>
          <p:spPr>
            <a:xfrm>
              <a:off x="0" y="114300"/>
              <a:ext cx="5017670" cy="878403"/>
            </a:xfrm>
            <a:prstGeom prst="rect">
              <a:avLst/>
            </a:prstGeom>
            <a:noFill/>
            <a:ln>
              <a:noFill/>
            </a:ln>
          </p:spPr>
          <p:txBody>
            <a:bodyPr anchorCtr="0" anchor="ctr" bIns="50800" lIns="50800" spcFirstLastPara="1" rIns="50800" wrap="square" tIns="50800">
              <a:noAutofit/>
            </a:bodyPr>
            <a:lstStyle/>
            <a:p>
              <a:pPr indent="0" lvl="0" marL="0" marR="0" rtl="0" algn="l">
                <a:lnSpc>
                  <a:spcPct val="76992"/>
                </a:lnSpc>
                <a:spcBef>
                  <a:spcPts val="0"/>
                </a:spcBef>
                <a:spcAft>
                  <a:spcPts val="0"/>
                </a:spcAft>
                <a:buNone/>
              </a:pPr>
              <a:r>
                <a:rPr b="1" i="0" lang="en-US" sz="3199" u="none" cap="none" strike="noStrike">
                  <a:solidFill>
                    <a:srgbClr val="000000"/>
                  </a:solidFill>
                  <a:latin typeface="Josefin Sans"/>
                  <a:ea typeface="Josefin Sans"/>
                  <a:cs typeface="Josefin Sans"/>
                  <a:sym typeface="Josefin Sans"/>
                </a:rPr>
                <a:t> Mục tiêu</a:t>
              </a:r>
              <a:endParaRPr/>
            </a:p>
            <a:p>
              <a:pPr indent="0" lvl="0" marL="0" marR="0" rtl="0" algn="l">
                <a:lnSpc>
                  <a:spcPct val="60175"/>
                </a:lnSpc>
                <a:spcBef>
                  <a:spcPts val="0"/>
                </a:spcBef>
                <a:spcAft>
                  <a:spcPts val="0"/>
                </a:spcAft>
                <a:buNone/>
              </a:pPr>
              <a:r>
                <a:t/>
              </a:r>
              <a:endParaRPr b="1" i="0" sz="3199" u="none" cap="none" strike="noStrike">
                <a:solidFill>
                  <a:srgbClr val="000000"/>
                </a:solidFill>
                <a:latin typeface="Josefin Sans"/>
                <a:ea typeface="Josefin Sans"/>
                <a:cs typeface="Josefin Sans"/>
                <a:sym typeface="Josefin Sans"/>
              </a:endParaRPr>
            </a:p>
            <a:p>
              <a:pPr indent="-313054" lvl="1" marL="626109" marR="0" rtl="0" algn="l">
                <a:lnSpc>
                  <a:spcPct val="76992"/>
                </a:lnSpc>
                <a:spcBef>
                  <a:spcPts val="0"/>
                </a:spcBef>
                <a:spcAft>
                  <a:spcPts val="0"/>
                </a:spcAft>
                <a:buClr>
                  <a:srgbClr val="000000"/>
                </a:buClr>
                <a:buSzPts val="2899"/>
                <a:buFont typeface="Arial"/>
                <a:buChar char="•"/>
              </a:pPr>
              <a:r>
                <a:rPr b="0" i="0" lang="en-US" sz="2899" u="none" cap="none" strike="noStrike">
                  <a:solidFill>
                    <a:srgbClr val="000000"/>
                  </a:solidFill>
                  <a:latin typeface="Josefin Sans"/>
                  <a:ea typeface="Josefin Sans"/>
                  <a:cs typeface="Josefin Sans"/>
                  <a:sym typeface="Josefin Sans"/>
                </a:rPr>
                <a:t>Cung cấp cho người dùng một nền tảng để ghi nhận và theo dõi thông tin về sức khỏe cá nhân, bao gồm cân nặng, chiều cao, lịch sử hoạt động.</a:t>
              </a:r>
              <a:endParaRPr/>
            </a:p>
            <a:p>
              <a:pPr indent="0" lvl="0" marL="0" marR="0" rtl="0" algn="l">
                <a:lnSpc>
                  <a:spcPct val="76992"/>
                </a:lnSpc>
                <a:spcBef>
                  <a:spcPts val="0"/>
                </a:spcBef>
                <a:spcAft>
                  <a:spcPts val="0"/>
                </a:spcAft>
                <a:buNone/>
              </a:pPr>
              <a:r>
                <a:t/>
              </a:r>
              <a:endParaRPr b="0" i="0" sz="2899" u="none" cap="none" strike="noStrike">
                <a:solidFill>
                  <a:srgbClr val="000000"/>
                </a:solidFill>
                <a:latin typeface="Josefin Sans"/>
                <a:ea typeface="Josefin Sans"/>
                <a:cs typeface="Josefin Sans"/>
                <a:sym typeface="Josefin Sans"/>
              </a:endParaRPr>
            </a:p>
            <a:p>
              <a:pPr indent="-313054" lvl="1" marL="626109" marR="0" rtl="0" algn="l">
                <a:lnSpc>
                  <a:spcPct val="76992"/>
                </a:lnSpc>
                <a:spcBef>
                  <a:spcPts val="0"/>
                </a:spcBef>
                <a:spcAft>
                  <a:spcPts val="0"/>
                </a:spcAft>
                <a:buClr>
                  <a:srgbClr val="000000"/>
                </a:buClr>
                <a:buSzPts val="2899"/>
                <a:buFont typeface="Arial"/>
                <a:buChar char="•"/>
              </a:pPr>
              <a:r>
                <a:rPr b="0" i="0" lang="en-US" sz="2899" u="none" cap="none" strike="noStrike">
                  <a:solidFill>
                    <a:srgbClr val="000000"/>
                  </a:solidFill>
                  <a:latin typeface="Josefin Sans"/>
                  <a:ea typeface="Josefin Sans"/>
                  <a:cs typeface="Josefin Sans"/>
                  <a:sym typeface="Josefin Sans"/>
                </a:rPr>
                <a:t>Đặt ra mục tiêu cá nhân hóa dựa trên thông tin cá nhân và mục tiêu sức khỏe của người dùng, bao gồm việc đặt mục tiêu cân nặng lý tưởng và lập kế hoạch tập luyện.</a:t>
              </a:r>
              <a:endParaRPr/>
            </a:p>
            <a:p>
              <a:pPr indent="0" lvl="0" marL="0" marR="0" rtl="0" algn="l">
                <a:lnSpc>
                  <a:spcPct val="76992"/>
                </a:lnSpc>
                <a:spcBef>
                  <a:spcPts val="0"/>
                </a:spcBef>
                <a:spcAft>
                  <a:spcPts val="0"/>
                </a:spcAft>
                <a:buNone/>
              </a:pPr>
              <a:r>
                <a:t/>
              </a:r>
              <a:endParaRPr b="0" i="0" sz="2899" u="none" cap="none" strike="noStrike">
                <a:solidFill>
                  <a:srgbClr val="000000"/>
                </a:solidFill>
                <a:latin typeface="Josefin Sans"/>
                <a:ea typeface="Josefin Sans"/>
                <a:cs typeface="Josefin Sans"/>
                <a:sym typeface="Josefin Sans"/>
              </a:endParaRPr>
            </a:p>
            <a:p>
              <a:pPr indent="-313054" lvl="1" marL="626109" marR="0" rtl="0" algn="l">
                <a:lnSpc>
                  <a:spcPct val="76992"/>
                </a:lnSpc>
                <a:spcBef>
                  <a:spcPts val="0"/>
                </a:spcBef>
                <a:spcAft>
                  <a:spcPts val="0"/>
                </a:spcAft>
                <a:buClr>
                  <a:srgbClr val="000000"/>
                </a:buClr>
                <a:buSzPts val="2899"/>
                <a:buFont typeface="Arial"/>
                <a:buChar char="•"/>
              </a:pPr>
              <a:r>
                <a:rPr b="0" i="0" lang="en-US" sz="2899" u="none" cap="none" strike="noStrike">
                  <a:solidFill>
                    <a:srgbClr val="000000"/>
                  </a:solidFill>
                  <a:latin typeface="Josefin Sans"/>
                  <a:ea typeface="Josefin Sans"/>
                  <a:cs typeface="Josefin Sans"/>
                  <a:sym typeface="Josefin Sans"/>
                </a:rPr>
                <a:t>Hỗ trợ người dùng trong việc thiết lập và theo dõi kế hoạch tập luyện.</a:t>
              </a:r>
              <a:endParaRPr/>
            </a:p>
            <a:p>
              <a:pPr indent="0" lvl="0" marL="0" marR="0" rtl="0" algn="l">
                <a:lnSpc>
                  <a:spcPct val="71714"/>
                </a:lnSpc>
                <a:spcBef>
                  <a:spcPts val="0"/>
                </a:spcBef>
                <a:spcAft>
                  <a:spcPts val="0"/>
                </a:spcAft>
                <a:buNone/>
              </a:pPr>
              <a:r>
                <a:t/>
              </a:r>
              <a:endParaRPr b="0" i="0" sz="2899" u="none" cap="none" strike="noStrike">
                <a:solidFill>
                  <a:srgbClr val="000000"/>
                </a:solidFill>
                <a:latin typeface="Josefin Sans"/>
                <a:ea typeface="Josefin Sans"/>
                <a:cs typeface="Josefin Sans"/>
                <a:sym typeface="Josefin Sans"/>
              </a:endParaRPr>
            </a:p>
          </p:txBody>
        </p:sp>
      </p:grpSp>
      <p:grpSp>
        <p:nvGrpSpPr>
          <p:cNvPr id="198" name="Google Shape;198;p7"/>
          <p:cNvGrpSpPr/>
          <p:nvPr/>
        </p:nvGrpSpPr>
        <p:grpSpPr>
          <a:xfrm>
            <a:off x="953219" y="7589609"/>
            <a:ext cx="16088771" cy="2434044"/>
            <a:chOff x="0" y="0"/>
            <a:chExt cx="5017670" cy="759115"/>
          </a:xfrm>
        </p:grpSpPr>
        <p:sp>
          <p:nvSpPr>
            <p:cNvPr id="199" name="Google Shape;199;p7"/>
            <p:cNvSpPr/>
            <p:nvPr/>
          </p:nvSpPr>
          <p:spPr>
            <a:xfrm>
              <a:off x="0" y="0"/>
              <a:ext cx="5017670" cy="759115"/>
            </a:xfrm>
            <a:custGeom>
              <a:rect b="b" l="l" r="r" t="t"/>
              <a:pathLst>
                <a:path extrusionOk="0" h="759115" w="5017670">
                  <a:moveTo>
                    <a:pt x="8662" y="0"/>
                  </a:moveTo>
                  <a:lnTo>
                    <a:pt x="5009009" y="0"/>
                  </a:lnTo>
                  <a:cubicBezTo>
                    <a:pt x="5011306" y="0"/>
                    <a:pt x="5013509" y="913"/>
                    <a:pt x="5015133" y="2537"/>
                  </a:cubicBezTo>
                  <a:cubicBezTo>
                    <a:pt x="5016758" y="4161"/>
                    <a:pt x="5017670" y="6364"/>
                    <a:pt x="5017670" y="8662"/>
                  </a:cubicBezTo>
                  <a:lnTo>
                    <a:pt x="5017670" y="750454"/>
                  </a:lnTo>
                  <a:cubicBezTo>
                    <a:pt x="5017670" y="755237"/>
                    <a:pt x="5013792" y="759115"/>
                    <a:pt x="5009009" y="759115"/>
                  </a:cubicBezTo>
                  <a:lnTo>
                    <a:pt x="8662" y="759115"/>
                  </a:lnTo>
                  <a:cubicBezTo>
                    <a:pt x="6364" y="759115"/>
                    <a:pt x="4161" y="758203"/>
                    <a:pt x="2537" y="756578"/>
                  </a:cubicBezTo>
                  <a:cubicBezTo>
                    <a:pt x="913" y="754954"/>
                    <a:pt x="0" y="752751"/>
                    <a:pt x="0" y="750454"/>
                  </a:cubicBezTo>
                  <a:lnTo>
                    <a:pt x="0" y="8662"/>
                  </a:lnTo>
                  <a:cubicBezTo>
                    <a:pt x="0" y="3878"/>
                    <a:pt x="3878" y="0"/>
                    <a:pt x="8662" y="0"/>
                  </a:cubicBezTo>
                  <a:close/>
                </a:path>
              </a:pathLst>
            </a:custGeom>
            <a:solidFill>
              <a:srgbClr val="DEE1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txBox="1"/>
            <p:nvPr/>
          </p:nvSpPr>
          <p:spPr>
            <a:xfrm>
              <a:off x="0" y="114300"/>
              <a:ext cx="5017670" cy="644815"/>
            </a:xfrm>
            <a:prstGeom prst="rect">
              <a:avLst/>
            </a:prstGeom>
            <a:noFill/>
            <a:ln>
              <a:noFill/>
            </a:ln>
          </p:spPr>
          <p:txBody>
            <a:bodyPr anchorCtr="0" anchor="ctr" bIns="50800" lIns="50800" spcFirstLastPara="1" rIns="50800" wrap="square" tIns="50800">
              <a:noAutofit/>
            </a:bodyPr>
            <a:lstStyle/>
            <a:p>
              <a:pPr indent="0" lvl="0" marL="0" marR="0" rtl="0" algn="l">
                <a:lnSpc>
                  <a:spcPct val="76992"/>
                </a:lnSpc>
                <a:spcBef>
                  <a:spcPts val="0"/>
                </a:spcBef>
                <a:spcAft>
                  <a:spcPts val="0"/>
                </a:spcAft>
                <a:buNone/>
              </a:pPr>
              <a:r>
                <a:rPr b="1" i="0" lang="en-US" sz="3199" u="none" cap="none" strike="noStrike">
                  <a:solidFill>
                    <a:srgbClr val="000000"/>
                  </a:solidFill>
                  <a:latin typeface="Josefin Sans"/>
                  <a:ea typeface="Josefin Sans"/>
                  <a:cs typeface="Josefin Sans"/>
                  <a:sym typeface="Josefin Sans"/>
                </a:rPr>
                <a:t>Đối tượng sử dụng</a:t>
              </a:r>
              <a:endParaRPr/>
            </a:p>
            <a:p>
              <a:pPr indent="0" lvl="0" marL="0" marR="0" rtl="0" algn="l">
                <a:lnSpc>
                  <a:spcPct val="60175"/>
                </a:lnSpc>
                <a:spcBef>
                  <a:spcPts val="0"/>
                </a:spcBef>
                <a:spcAft>
                  <a:spcPts val="0"/>
                </a:spcAft>
                <a:buNone/>
              </a:pPr>
              <a:r>
                <a:t/>
              </a:r>
              <a:endParaRPr b="1" i="0" sz="3199" u="none" cap="none" strike="noStrike">
                <a:solidFill>
                  <a:srgbClr val="000000"/>
                </a:solidFill>
                <a:latin typeface="Josefin Sans"/>
                <a:ea typeface="Josefin Sans"/>
                <a:cs typeface="Josefin Sans"/>
                <a:sym typeface="Josefin Sans"/>
              </a:endParaRPr>
            </a:p>
            <a:p>
              <a:pPr indent="0" lvl="0" marL="0" marR="0" rtl="0" algn="l">
                <a:lnSpc>
                  <a:spcPct val="60175"/>
                </a:lnSpc>
                <a:spcBef>
                  <a:spcPts val="0"/>
                </a:spcBef>
                <a:spcAft>
                  <a:spcPts val="0"/>
                </a:spcAft>
                <a:buNone/>
              </a:pPr>
              <a:r>
                <a:t/>
              </a:r>
              <a:endParaRPr b="1" i="0" sz="3199" u="none" cap="none" strike="noStrike">
                <a:solidFill>
                  <a:srgbClr val="000000"/>
                </a:solidFill>
                <a:latin typeface="Josefin Sans"/>
                <a:ea typeface="Josefin Sans"/>
                <a:cs typeface="Josefin Sans"/>
                <a:sym typeface="Josefin Sans"/>
              </a:endParaRPr>
            </a:p>
            <a:p>
              <a:pPr indent="-313054" lvl="1" marL="626109" marR="0" rtl="0" algn="l">
                <a:lnSpc>
                  <a:spcPct val="76992"/>
                </a:lnSpc>
                <a:spcBef>
                  <a:spcPts val="0"/>
                </a:spcBef>
                <a:spcAft>
                  <a:spcPts val="0"/>
                </a:spcAft>
                <a:buClr>
                  <a:srgbClr val="000000"/>
                </a:buClr>
                <a:buSzPts val="2899"/>
                <a:buFont typeface="Arial"/>
                <a:buChar char="•"/>
              </a:pPr>
              <a:r>
                <a:rPr b="0" i="0" lang="en-US" sz="2899" u="none" cap="none" strike="noStrike">
                  <a:solidFill>
                    <a:srgbClr val="000000"/>
                  </a:solidFill>
                  <a:latin typeface="Josefin Sans"/>
                  <a:ea typeface="Josefin Sans"/>
                  <a:cs typeface="Josefin Sans"/>
                  <a:sym typeface="Josefin Sans"/>
                </a:rPr>
                <a:t>Người dùng cá nhân muốn theo dõi, quản lý và cải thiện sức khỏe và thể chất của mình, đặc biệt là những người quan tâm đến việc duy trì cân nặng, tập luyện để đạt được mục tiêu sức khỏe cá nhân.</a:t>
              </a:r>
              <a:endParaRPr/>
            </a:p>
            <a:p>
              <a:pPr indent="0" lvl="0" marL="0" marR="0" rtl="0" algn="ctr">
                <a:lnSpc>
                  <a:spcPct val="76992"/>
                </a:lnSpc>
                <a:spcBef>
                  <a:spcPts val="0"/>
                </a:spcBef>
                <a:spcAft>
                  <a:spcPts val="0"/>
                </a:spcAft>
                <a:buNone/>
              </a:pPr>
              <a:r>
                <a:t/>
              </a:r>
              <a:endParaRPr b="0" i="0" sz="2899" u="none" cap="none" strike="noStrike">
                <a:solidFill>
                  <a:srgbClr val="000000"/>
                </a:solidFill>
                <a:latin typeface="Josefin Sans"/>
                <a:ea typeface="Josefin Sans"/>
                <a:cs typeface="Josefin Sans"/>
                <a:sym typeface="Josefin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8"/>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06" name="Google Shape;206;p8"/>
          <p:cNvSpPr/>
          <p:nvPr/>
        </p:nvSpPr>
        <p:spPr>
          <a:xfrm>
            <a:off x="11444080" y="1783853"/>
            <a:ext cx="5039470" cy="6719294"/>
          </a:xfrm>
          <a:custGeom>
            <a:rect b="b" l="l" r="r" t="t"/>
            <a:pathLst>
              <a:path extrusionOk="0" h="6719294" w="5039470">
                <a:moveTo>
                  <a:pt x="0" y="0"/>
                </a:moveTo>
                <a:lnTo>
                  <a:pt x="5039471" y="0"/>
                </a:lnTo>
                <a:lnTo>
                  <a:pt x="5039471" y="6719294"/>
                </a:lnTo>
                <a:lnTo>
                  <a:pt x="0" y="6719294"/>
                </a:lnTo>
                <a:lnTo>
                  <a:pt x="0" y="0"/>
                </a:lnTo>
                <a:close/>
              </a:path>
            </a:pathLst>
          </a:custGeom>
          <a:blipFill rotWithShape="1">
            <a:blip r:embed="rId4">
              <a:alphaModFix/>
            </a:blip>
            <a:stretch>
              <a:fillRect b="0" l="0" r="0" t="0"/>
            </a:stretch>
          </a:blipFill>
          <a:ln>
            <a:noFill/>
          </a:ln>
        </p:spPr>
      </p:sp>
      <p:sp>
        <p:nvSpPr>
          <p:cNvPr id="207" name="Google Shape;207;p8"/>
          <p:cNvSpPr txBox="1"/>
          <p:nvPr/>
        </p:nvSpPr>
        <p:spPr>
          <a:xfrm>
            <a:off x="1514475" y="2313159"/>
            <a:ext cx="8520156" cy="20891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2.PHÂN TÍCH VÀ THIẾT KẾ</a:t>
            </a:r>
            <a:endParaRPr/>
          </a:p>
        </p:txBody>
      </p:sp>
      <p:sp>
        <p:nvSpPr>
          <p:cNvPr id="208" name="Google Shape;208;p8"/>
          <p:cNvSpPr txBox="1"/>
          <p:nvPr/>
        </p:nvSpPr>
        <p:spPr>
          <a:xfrm>
            <a:off x="1646191" y="4619750"/>
            <a:ext cx="8896797" cy="3276600"/>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0" i="0" lang="en-US" sz="5000" u="none" cap="none" strike="noStrike">
                <a:solidFill>
                  <a:srgbClr val="303030"/>
                </a:solidFill>
                <a:latin typeface="Josefin Sans"/>
                <a:ea typeface="Josefin Sans"/>
                <a:cs typeface="Josefin Sans"/>
                <a:sym typeface="Josefin Sans"/>
              </a:rPr>
              <a:t>CÁC CHỨC NĂNG CỦA HỆ THỐNG, MÔ HÌNH DỮ LIỆU, MÔ TẢ THÀNH PHẦN DỮ LIỆU</a:t>
            </a:r>
            <a:endParaRPr/>
          </a:p>
          <a:p>
            <a:pPr indent="0" lvl="0" marL="0" marR="0" rtl="0" algn="l">
              <a:lnSpc>
                <a:spcPct val="102000"/>
              </a:lnSpc>
              <a:spcBef>
                <a:spcPts val="0"/>
              </a:spcBef>
              <a:spcAft>
                <a:spcPts val="0"/>
              </a:spcAft>
              <a:buNone/>
            </a:pPr>
            <a:r>
              <a:t/>
            </a:r>
            <a:endParaRPr b="0" i="0" sz="5000" u="none" cap="none" strike="noStrike">
              <a:solidFill>
                <a:srgbClr val="303030"/>
              </a:solidFill>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9"/>
          <p:cNvSpPr/>
          <p:nvPr/>
        </p:nvSpPr>
        <p:spPr>
          <a:xfrm rot="-5400000">
            <a:off x="4000500" y="-4000500"/>
            <a:ext cx="10287000" cy="18288000"/>
          </a:xfrm>
          <a:custGeom>
            <a:rect b="b" l="l" r="r" t="t"/>
            <a:pathLst>
              <a:path extrusionOk="0" h="18288000" w="10287000">
                <a:moveTo>
                  <a:pt x="10287000" y="0"/>
                </a:moveTo>
                <a:lnTo>
                  <a:pt x="10287000" y="18288000"/>
                </a:lnTo>
                <a:lnTo>
                  <a:pt x="0" y="18288000"/>
                </a:lnTo>
                <a:lnTo>
                  <a:pt x="0" y="0"/>
                </a:lnTo>
                <a:lnTo>
                  <a:pt x="10287000" y="0"/>
                </a:lnTo>
                <a:close/>
              </a:path>
            </a:pathLst>
          </a:custGeom>
          <a:blipFill rotWithShape="1">
            <a:blip r:embed="rId3">
              <a:alphaModFix/>
            </a:blip>
            <a:stretch>
              <a:fillRect b="0" l="-83411" r="-83411" t="0"/>
            </a:stretch>
          </a:blipFill>
          <a:ln>
            <a:noFill/>
          </a:ln>
        </p:spPr>
      </p:sp>
      <p:sp>
        <p:nvSpPr>
          <p:cNvPr id="214" name="Google Shape;214;p9"/>
          <p:cNvSpPr txBox="1"/>
          <p:nvPr/>
        </p:nvSpPr>
        <p:spPr>
          <a:xfrm>
            <a:off x="613350" y="1162050"/>
            <a:ext cx="17061301" cy="107950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8000" u="none" cap="none" strike="noStrike">
                <a:solidFill>
                  <a:srgbClr val="FFFFFF"/>
                </a:solidFill>
                <a:latin typeface="Josefin Sans"/>
                <a:ea typeface="Josefin Sans"/>
                <a:cs typeface="Josefin Sans"/>
                <a:sym typeface="Josefin Sans"/>
              </a:rPr>
              <a:t>CÁC CHỨC NĂNG CỦA HỆ THỐNG</a:t>
            </a:r>
            <a:endParaRPr/>
          </a:p>
        </p:txBody>
      </p:sp>
      <p:sp>
        <p:nvSpPr>
          <p:cNvPr id="215" name="Google Shape;215;p9"/>
          <p:cNvSpPr txBox="1"/>
          <p:nvPr/>
        </p:nvSpPr>
        <p:spPr>
          <a:xfrm>
            <a:off x="2110780" y="3996093"/>
            <a:ext cx="13771281" cy="4688802"/>
          </a:xfrm>
          <a:prstGeom prst="rect">
            <a:avLst/>
          </a:prstGeom>
          <a:noFill/>
          <a:ln>
            <a:noFill/>
          </a:ln>
        </p:spPr>
        <p:txBody>
          <a:bodyPr anchorCtr="0" anchor="t" bIns="0" lIns="0" spcFirstLastPara="1" rIns="0" wrap="square" tIns="0">
            <a:spAutoFit/>
          </a:bodyPr>
          <a:lstStyle/>
          <a:p>
            <a:pPr indent="-356235" lvl="1" marL="712470" marR="0" rtl="0" algn="l">
              <a:lnSpc>
                <a:spcPct val="163000"/>
              </a:lnSpc>
              <a:spcBef>
                <a:spcPts val="0"/>
              </a:spcBef>
              <a:spcAft>
                <a:spcPts val="0"/>
              </a:spcAft>
              <a:buClr>
                <a:srgbClr val="FFFFFF"/>
              </a:buClr>
              <a:buSzPts val="3300"/>
              <a:buFont typeface="Arial"/>
              <a:buChar char="•"/>
            </a:pPr>
            <a:r>
              <a:rPr b="0" i="0" lang="en-US" sz="3300" u="none" cap="none" strike="noStrike">
                <a:solidFill>
                  <a:srgbClr val="FFFFFF"/>
                </a:solidFill>
                <a:latin typeface="Josefin Sans"/>
                <a:ea typeface="Josefin Sans"/>
                <a:cs typeface="Josefin Sans"/>
                <a:sym typeface="Josefin Sans"/>
              </a:rPr>
              <a:t>Quản lý thông tin người dùng: Đăng ký, đăng nhập, cập nhật thông tin cá nhân.</a:t>
            </a:r>
            <a:endParaRPr/>
          </a:p>
          <a:p>
            <a:pPr indent="-356235" lvl="1" marL="712470" marR="0" rtl="0" algn="l">
              <a:lnSpc>
                <a:spcPct val="163000"/>
              </a:lnSpc>
              <a:spcBef>
                <a:spcPts val="0"/>
              </a:spcBef>
              <a:spcAft>
                <a:spcPts val="0"/>
              </a:spcAft>
              <a:buClr>
                <a:srgbClr val="FFFFFF"/>
              </a:buClr>
              <a:buSzPts val="3300"/>
              <a:buFont typeface="Arial"/>
              <a:buChar char="•"/>
            </a:pPr>
            <a:r>
              <a:rPr b="0" i="0" lang="en-US" sz="3300" u="none" cap="none" strike="noStrike">
                <a:solidFill>
                  <a:srgbClr val="FFFFFF"/>
                </a:solidFill>
                <a:latin typeface="Josefin Sans"/>
                <a:ea typeface="Josefin Sans"/>
                <a:cs typeface="Josefin Sans"/>
                <a:sym typeface="Josefin Sans"/>
              </a:rPr>
              <a:t>Quản lý mục tiêu sức khỏe cá nhân: Đặt mục tiêu cân nặng lý tưởng, theo dõi và đánh giá mục tiêu.</a:t>
            </a:r>
            <a:endParaRPr/>
          </a:p>
          <a:p>
            <a:pPr indent="-356235" lvl="1" marL="712470" marR="0" rtl="0" algn="l">
              <a:lnSpc>
                <a:spcPct val="163000"/>
              </a:lnSpc>
              <a:spcBef>
                <a:spcPts val="0"/>
              </a:spcBef>
              <a:spcAft>
                <a:spcPts val="0"/>
              </a:spcAft>
              <a:buClr>
                <a:srgbClr val="FFFFFF"/>
              </a:buClr>
              <a:buSzPts val="3300"/>
              <a:buFont typeface="Arial"/>
              <a:buChar char="•"/>
            </a:pPr>
            <a:r>
              <a:rPr b="0" i="0" lang="en-US" sz="3300" u="none" cap="none" strike="noStrike">
                <a:solidFill>
                  <a:srgbClr val="FFFFFF"/>
                </a:solidFill>
                <a:latin typeface="Josefin Sans"/>
                <a:ea typeface="Josefin Sans"/>
                <a:cs typeface="Josefin Sans"/>
                <a:sym typeface="Josefin Sans"/>
              </a:rPr>
              <a:t>Quản lý hoạt động thể chất: Ghi nhận và theo dõi các hoạt động tập luyện và vận động hàng ngày.</a:t>
            </a:r>
            <a:endParaRPr/>
          </a:p>
          <a:p>
            <a:pPr indent="0" lvl="0" marL="0" marR="0" rtl="0" algn="l">
              <a:lnSpc>
                <a:spcPct val="159848"/>
              </a:lnSpc>
              <a:spcBef>
                <a:spcPts val="0"/>
              </a:spcBef>
              <a:spcAft>
                <a:spcPts val="0"/>
              </a:spcAft>
              <a:buNone/>
            </a:pPr>
            <a:r>
              <a:t/>
            </a:r>
            <a:endParaRPr b="0" i="0" sz="3300" u="none" cap="none" strike="noStrike">
              <a:solidFill>
                <a:srgbClr val="FFFFFF"/>
              </a:solidFill>
              <a:latin typeface="Josefin Sans"/>
              <a:ea typeface="Josefin Sans"/>
              <a:cs typeface="Josefin Sans"/>
              <a:sym typeface="Josefi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